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7" r:id="rId2"/>
    <p:sldId id="256" r:id="rId3"/>
    <p:sldId id="258" r:id="rId4"/>
    <p:sldId id="261" r:id="rId5"/>
    <p:sldId id="260" r:id="rId6"/>
    <p:sldId id="262" r:id="rId7"/>
    <p:sldId id="263" r:id="rId8"/>
    <p:sldId id="265" r:id="rId9"/>
    <p:sldId id="264" r:id="rId10"/>
    <p:sldId id="266" r:id="rId11"/>
    <p:sldId id="267" r:id="rId12"/>
    <p:sldId id="268" r:id="rId13"/>
    <p:sldId id="287" r:id="rId14"/>
    <p:sldId id="270" r:id="rId15"/>
    <p:sldId id="271" r:id="rId16"/>
    <p:sldId id="286" r:id="rId17"/>
    <p:sldId id="273" r:id="rId18"/>
    <p:sldId id="274" r:id="rId19"/>
    <p:sldId id="275" r:id="rId20"/>
    <p:sldId id="276" r:id="rId21"/>
    <p:sldId id="285"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gcOZnYEwoPDv4iqcIxjAg==" hashData="hzxTYCXDP1q9aSLo6Wc0T1fuQqbE7OdBwGB0mCCIUSkGOIMOP64sTtGJl8+tQd0mKlhSQq1gVoIsNJEyW0BwJ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4FF"/>
    <a:srgbClr val="D3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82"/>
    <p:restoredTop sz="94674"/>
  </p:normalViewPr>
  <p:slideViewPr>
    <p:cSldViewPr snapToObjects="1">
      <p:cViewPr varScale="1">
        <p:scale>
          <a:sx n="96" d="100"/>
          <a:sy n="96" d="100"/>
        </p:scale>
        <p:origin x="52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C6BA37-B4C8-3746-8033-5790CB45F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C15920-32D3-9F48-AE29-F2A9550E2D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D26632-4C5A-9548-B612-0017511C59E1}" type="datetimeFigureOut">
              <a:rPr lang="en-US" smtClean="0"/>
              <a:t>10/19/2018</a:t>
            </a:fld>
            <a:endParaRPr lang="en-US"/>
          </a:p>
        </p:txBody>
      </p:sp>
      <p:sp>
        <p:nvSpPr>
          <p:cNvPr id="4" name="Footer Placeholder 3">
            <a:extLst>
              <a:ext uri="{FF2B5EF4-FFF2-40B4-BE49-F238E27FC236}">
                <a16:creationId xmlns:a16="http://schemas.microsoft.com/office/drawing/2014/main" id="{06DFF7A4-71D7-7D41-9FFB-B02DDA1B3C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1EFF60-92B6-0846-AFC2-4F554D3943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A48F25-FA76-B34E-94C8-402F6E0FBAD1}" type="slidenum">
              <a:rPr lang="en-US" smtClean="0"/>
              <a:t>‹#›</a:t>
            </a:fld>
            <a:endParaRPr lang="en-US"/>
          </a:p>
        </p:txBody>
      </p:sp>
    </p:spTree>
    <p:extLst>
      <p:ext uri="{BB962C8B-B14F-4D97-AF65-F5344CB8AC3E}">
        <p14:creationId xmlns:p14="http://schemas.microsoft.com/office/powerpoint/2010/main" val="620914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012B0-1CBF-0447-A58A-7F6A5E837ED1}"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3324C-B1EF-A64E-9A76-65C43B0FE7F1}" type="slidenum">
              <a:rPr lang="en-US" smtClean="0"/>
              <a:t>‹#›</a:t>
            </a:fld>
            <a:endParaRPr lang="en-US"/>
          </a:p>
        </p:txBody>
      </p:sp>
    </p:spTree>
    <p:extLst>
      <p:ext uri="{BB962C8B-B14F-4D97-AF65-F5344CB8AC3E}">
        <p14:creationId xmlns:p14="http://schemas.microsoft.com/office/powerpoint/2010/main" val="380320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a:t>
            </a:fld>
            <a:endParaRPr lang="en-US"/>
          </a:p>
        </p:txBody>
      </p:sp>
    </p:spTree>
    <p:extLst>
      <p:ext uri="{BB962C8B-B14F-4D97-AF65-F5344CB8AC3E}">
        <p14:creationId xmlns:p14="http://schemas.microsoft.com/office/powerpoint/2010/main" val="251301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10</a:t>
            </a:fld>
            <a:endParaRPr lang="en-US"/>
          </a:p>
        </p:txBody>
      </p:sp>
    </p:spTree>
    <p:extLst>
      <p:ext uri="{BB962C8B-B14F-4D97-AF65-F5344CB8AC3E}">
        <p14:creationId xmlns:p14="http://schemas.microsoft.com/office/powerpoint/2010/main" val="409583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11</a:t>
            </a:fld>
            <a:endParaRPr lang="en-US"/>
          </a:p>
        </p:txBody>
      </p:sp>
    </p:spTree>
    <p:extLst>
      <p:ext uri="{BB962C8B-B14F-4D97-AF65-F5344CB8AC3E}">
        <p14:creationId xmlns:p14="http://schemas.microsoft.com/office/powerpoint/2010/main" val="204522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12</a:t>
            </a:fld>
            <a:endParaRPr lang="en-US"/>
          </a:p>
        </p:txBody>
      </p:sp>
    </p:spTree>
    <p:extLst>
      <p:ext uri="{BB962C8B-B14F-4D97-AF65-F5344CB8AC3E}">
        <p14:creationId xmlns:p14="http://schemas.microsoft.com/office/powerpoint/2010/main" val="393688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13</a:t>
            </a:fld>
            <a:endParaRPr lang="en-US"/>
          </a:p>
        </p:txBody>
      </p:sp>
    </p:spTree>
    <p:extLst>
      <p:ext uri="{BB962C8B-B14F-4D97-AF65-F5344CB8AC3E}">
        <p14:creationId xmlns:p14="http://schemas.microsoft.com/office/powerpoint/2010/main" val="365116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14</a:t>
            </a:fld>
            <a:endParaRPr lang="en-US"/>
          </a:p>
        </p:txBody>
      </p:sp>
    </p:spTree>
    <p:extLst>
      <p:ext uri="{BB962C8B-B14F-4D97-AF65-F5344CB8AC3E}">
        <p14:creationId xmlns:p14="http://schemas.microsoft.com/office/powerpoint/2010/main" val="3240655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15</a:t>
            </a:fld>
            <a:endParaRPr lang="en-US"/>
          </a:p>
        </p:txBody>
      </p:sp>
    </p:spTree>
    <p:extLst>
      <p:ext uri="{BB962C8B-B14F-4D97-AF65-F5344CB8AC3E}">
        <p14:creationId xmlns:p14="http://schemas.microsoft.com/office/powerpoint/2010/main" val="66578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16</a:t>
            </a:fld>
            <a:endParaRPr lang="en-US"/>
          </a:p>
        </p:txBody>
      </p:sp>
    </p:spTree>
    <p:extLst>
      <p:ext uri="{BB962C8B-B14F-4D97-AF65-F5344CB8AC3E}">
        <p14:creationId xmlns:p14="http://schemas.microsoft.com/office/powerpoint/2010/main" val="78838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17</a:t>
            </a:fld>
            <a:endParaRPr lang="en-US"/>
          </a:p>
        </p:txBody>
      </p:sp>
    </p:spTree>
    <p:extLst>
      <p:ext uri="{BB962C8B-B14F-4D97-AF65-F5344CB8AC3E}">
        <p14:creationId xmlns:p14="http://schemas.microsoft.com/office/powerpoint/2010/main" val="390956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18</a:t>
            </a:fld>
            <a:endParaRPr lang="en-US"/>
          </a:p>
        </p:txBody>
      </p:sp>
    </p:spTree>
    <p:extLst>
      <p:ext uri="{BB962C8B-B14F-4D97-AF65-F5344CB8AC3E}">
        <p14:creationId xmlns:p14="http://schemas.microsoft.com/office/powerpoint/2010/main" val="3843107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19</a:t>
            </a:fld>
            <a:endParaRPr lang="en-US"/>
          </a:p>
        </p:txBody>
      </p:sp>
    </p:spTree>
    <p:extLst>
      <p:ext uri="{BB962C8B-B14F-4D97-AF65-F5344CB8AC3E}">
        <p14:creationId xmlns:p14="http://schemas.microsoft.com/office/powerpoint/2010/main" val="110832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a:t>
            </a:fld>
            <a:endParaRPr lang="en-US"/>
          </a:p>
        </p:txBody>
      </p:sp>
    </p:spTree>
    <p:extLst>
      <p:ext uri="{BB962C8B-B14F-4D97-AF65-F5344CB8AC3E}">
        <p14:creationId xmlns:p14="http://schemas.microsoft.com/office/powerpoint/2010/main" val="4237080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20</a:t>
            </a:fld>
            <a:endParaRPr lang="en-US"/>
          </a:p>
        </p:txBody>
      </p:sp>
    </p:spTree>
    <p:extLst>
      <p:ext uri="{BB962C8B-B14F-4D97-AF65-F5344CB8AC3E}">
        <p14:creationId xmlns:p14="http://schemas.microsoft.com/office/powerpoint/2010/main" val="2525721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21</a:t>
            </a:fld>
            <a:endParaRPr lang="en-US"/>
          </a:p>
        </p:txBody>
      </p:sp>
    </p:spTree>
    <p:extLst>
      <p:ext uri="{BB962C8B-B14F-4D97-AF65-F5344CB8AC3E}">
        <p14:creationId xmlns:p14="http://schemas.microsoft.com/office/powerpoint/2010/main" val="186568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22</a:t>
            </a:fld>
            <a:endParaRPr lang="en-US"/>
          </a:p>
        </p:txBody>
      </p:sp>
    </p:spTree>
    <p:extLst>
      <p:ext uri="{BB962C8B-B14F-4D97-AF65-F5344CB8AC3E}">
        <p14:creationId xmlns:p14="http://schemas.microsoft.com/office/powerpoint/2010/main" val="526984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23</a:t>
            </a:fld>
            <a:endParaRPr lang="en-US"/>
          </a:p>
        </p:txBody>
      </p:sp>
    </p:spTree>
    <p:extLst>
      <p:ext uri="{BB962C8B-B14F-4D97-AF65-F5344CB8AC3E}">
        <p14:creationId xmlns:p14="http://schemas.microsoft.com/office/powerpoint/2010/main" val="1054168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24</a:t>
            </a:fld>
            <a:endParaRPr lang="en-US"/>
          </a:p>
        </p:txBody>
      </p:sp>
    </p:spTree>
    <p:extLst>
      <p:ext uri="{BB962C8B-B14F-4D97-AF65-F5344CB8AC3E}">
        <p14:creationId xmlns:p14="http://schemas.microsoft.com/office/powerpoint/2010/main" val="288318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25</a:t>
            </a:fld>
            <a:endParaRPr lang="en-US"/>
          </a:p>
        </p:txBody>
      </p:sp>
    </p:spTree>
    <p:extLst>
      <p:ext uri="{BB962C8B-B14F-4D97-AF65-F5344CB8AC3E}">
        <p14:creationId xmlns:p14="http://schemas.microsoft.com/office/powerpoint/2010/main" val="8188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26</a:t>
            </a:fld>
            <a:endParaRPr lang="en-US"/>
          </a:p>
        </p:txBody>
      </p:sp>
    </p:spTree>
    <p:extLst>
      <p:ext uri="{BB962C8B-B14F-4D97-AF65-F5344CB8AC3E}">
        <p14:creationId xmlns:p14="http://schemas.microsoft.com/office/powerpoint/2010/main" val="78027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27</a:t>
            </a:fld>
            <a:endParaRPr lang="en-US"/>
          </a:p>
        </p:txBody>
      </p:sp>
    </p:spTree>
    <p:extLst>
      <p:ext uri="{BB962C8B-B14F-4D97-AF65-F5344CB8AC3E}">
        <p14:creationId xmlns:p14="http://schemas.microsoft.com/office/powerpoint/2010/main" val="91049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28</a:t>
            </a:fld>
            <a:endParaRPr lang="en-US"/>
          </a:p>
        </p:txBody>
      </p:sp>
    </p:spTree>
    <p:extLst>
      <p:ext uri="{BB962C8B-B14F-4D97-AF65-F5344CB8AC3E}">
        <p14:creationId xmlns:p14="http://schemas.microsoft.com/office/powerpoint/2010/main" val="3591352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29</a:t>
            </a:fld>
            <a:endParaRPr lang="en-US"/>
          </a:p>
        </p:txBody>
      </p:sp>
    </p:spTree>
    <p:extLst>
      <p:ext uri="{BB962C8B-B14F-4D97-AF65-F5344CB8AC3E}">
        <p14:creationId xmlns:p14="http://schemas.microsoft.com/office/powerpoint/2010/main" val="58288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3</a:t>
            </a:fld>
            <a:endParaRPr lang="en-US"/>
          </a:p>
        </p:txBody>
      </p:sp>
    </p:spTree>
    <p:extLst>
      <p:ext uri="{BB962C8B-B14F-4D97-AF65-F5344CB8AC3E}">
        <p14:creationId xmlns:p14="http://schemas.microsoft.com/office/powerpoint/2010/main" val="339953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4</a:t>
            </a:fld>
            <a:endParaRPr lang="en-US"/>
          </a:p>
        </p:txBody>
      </p:sp>
    </p:spTree>
    <p:extLst>
      <p:ext uri="{BB962C8B-B14F-4D97-AF65-F5344CB8AC3E}">
        <p14:creationId xmlns:p14="http://schemas.microsoft.com/office/powerpoint/2010/main" val="204314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5</a:t>
            </a:fld>
            <a:endParaRPr lang="en-US"/>
          </a:p>
        </p:txBody>
      </p:sp>
    </p:spTree>
    <p:extLst>
      <p:ext uri="{BB962C8B-B14F-4D97-AF65-F5344CB8AC3E}">
        <p14:creationId xmlns:p14="http://schemas.microsoft.com/office/powerpoint/2010/main" val="220273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6</a:t>
            </a:fld>
            <a:endParaRPr lang="en-US"/>
          </a:p>
        </p:txBody>
      </p:sp>
    </p:spTree>
    <p:extLst>
      <p:ext uri="{BB962C8B-B14F-4D97-AF65-F5344CB8AC3E}">
        <p14:creationId xmlns:p14="http://schemas.microsoft.com/office/powerpoint/2010/main" val="369585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7</a:t>
            </a:fld>
            <a:endParaRPr lang="en-US"/>
          </a:p>
        </p:txBody>
      </p:sp>
    </p:spTree>
    <p:extLst>
      <p:ext uri="{BB962C8B-B14F-4D97-AF65-F5344CB8AC3E}">
        <p14:creationId xmlns:p14="http://schemas.microsoft.com/office/powerpoint/2010/main" val="263110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8</a:t>
            </a:fld>
            <a:endParaRPr lang="en-US"/>
          </a:p>
        </p:txBody>
      </p:sp>
    </p:spTree>
    <p:extLst>
      <p:ext uri="{BB962C8B-B14F-4D97-AF65-F5344CB8AC3E}">
        <p14:creationId xmlns:p14="http://schemas.microsoft.com/office/powerpoint/2010/main" val="298471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3324C-B1EF-A64E-9A76-65C43B0FE7F1}" type="slidenum">
              <a:rPr lang="en-US" smtClean="0"/>
              <a:t>9</a:t>
            </a:fld>
            <a:endParaRPr lang="en-US"/>
          </a:p>
        </p:txBody>
      </p:sp>
    </p:spTree>
    <p:extLst>
      <p:ext uri="{BB962C8B-B14F-4D97-AF65-F5344CB8AC3E}">
        <p14:creationId xmlns:p14="http://schemas.microsoft.com/office/powerpoint/2010/main" val="1212041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67BD0AC-8EEE-F046-9F7E-4B58E9433E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79CBF2-FA62-2643-AFBA-B412604A345B}"/>
              </a:ext>
            </a:extLst>
          </p:cNvPr>
          <p:cNvSpPr>
            <a:spLocks noGrp="1"/>
          </p:cNvSpPr>
          <p:nvPr>
            <p:ph type="ctrTitle"/>
          </p:nvPr>
        </p:nvSpPr>
        <p:spPr>
          <a:xfrm>
            <a:off x="2438400" y="0"/>
            <a:ext cx="5791200" cy="6858000"/>
          </a:xfrm>
        </p:spPr>
        <p:txBody>
          <a:bodyPr lIns="274320" rIns="274320" bIns="457200" anchor="ctr">
            <a:normAutofit/>
          </a:bodyPr>
          <a:lstStyle>
            <a:lvl1pPr algn="l">
              <a:defRPr sz="8000"/>
            </a:lvl1pPr>
          </a:lstStyle>
          <a:p>
            <a:r>
              <a:rPr lang="en-US" dirty="0"/>
              <a:t>Click to edit Master title style</a:t>
            </a:r>
          </a:p>
        </p:txBody>
      </p:sp>
      <p:sp>
        <p:nvSpPr>
          <p:cNvPr id="6" name="Slide Number Placeholder 5">
            <a:extLst>
              <a:ext uri="{FF2B5EF4-FFF2-40B4-BE49-F238E27FC236}">
                <a16:creationId xmlns:a16="http://schemas.microsoft.com/office/drawing/2014/main" id="{4282A4E8-DD5B-F54E-9EF7-DC3773EACE1A}"/>
              </a:ext>
            </a:extLst>
          </p:cNvPr>
          <p:cNvSpPr>
            <a:spLocks noGrp="1"/>
          </p:cNvSpPr>
          <p:nvPr>
            <p:ph type="sldNum" sz="quarter" idx="12"/>
          </p:nvPr>
        </p:nvSpPr>
        <p:spPr>
          <a:solidFill>
            <a:schemeClr val="accent2"/>
          </a:solidFill>
        </p:spPr>
        <p:txBody>
          <a:bodyPr/>
          <a:lstStyle/>
          <a:p>
            <a:fld id="{161E6D1D-1869-6A45-94F4-641B93D9AAAA}" type="slidenum">
              <a:rPr lang="en-US" smtClean="0"/>
              <a:t>‹#›</a:t>
            </a:fld>
            <a:endParaRPr lang="en-US"/>
          </a:p>
        </p:txBody>
      </p:sp>
      <p:pic>
        <p:nvPicPr>
          <p:cNvPr id="14" name="Graphic 13">
            <a:extLst>
              <a:ext uri="{FF2B5EF4-FFF2-40B4-BE49-F238E27FC236}">
                <a16:creationId xmlns:a16="http://schemas.microsoft.com/office/drawing/2014/main" id="{F54EF794-D336-504C-8783-81B8C3CA3B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Tree>
    <p:extLst>
      <p:ext uri="{BB962C8B-B14F-4D97-AF65-F5344CB8AC3E}">
        <p14:creationId xmlns:p14="http://schemas.microsoft.com/office/powerpoint/2010/main" val="175200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FA4DB8F-4571-EF4B-95C2-FBB187F9BA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5731" b="4258"/>
          <a:stretch/>
        </p:blipFill>
        <p:spPr>
          <a:xfrm>
            <a:off x="9296401" y="1639314"/>
            <a:ext cx="2895600" cy="5218686"/>
          </a:xfrm>
          <a:prstGeom prst="rect">
            <a:avLst/>
          </a:prstGeom>
        </p:spPr>
      </p:pic>
      <p:sp>
        <p:nvSpPr>
          <p:cNvPr id="10" name="Rectangle 9">
            <a:extLst>
              <a:ext uri="{FF2B5EF4-FFF2-40B4-BE49-F238E27FC236}">
                <a16:creationId xmlns:a16="http://schemas.microsoft.com/office/drawing/2014/main" id="{5E268AC5-705B-8B48-B14C-86552B626EC0}"/>
              </a:ext>
            </a:extLst>
          </p:cNvPr>
          <p:cNvSpPr/>
          <p:nvPr userDrawn="1"/>
        </p:nvSpPr>
        <p:spPr>
          <a:xfrm>
            <a:off x="7315200" y="0"/>
            <a:ext cx="4876800" cy="16462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54BB6A-49F9-A84C-95C1-B922B3C62E9E}"/>
              </a:ext>
            </a:extLst>
          </p:cNvPr>
          <p:cNvSpPr/>
          <p:nvPr userDrawn="1"/>
        </p:nvSpPr>
        <p:spPr>
          <a:xfrm>
            <a:off x="0" y="0"/>
            <a:ext cx="92964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6DC8311D-7D0A-4649-9476-56893B5360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8229600" cy="1646237"/>
          </a:xfrm>
          <a:solidFill>
            <a:schemeClr val="bg1"/>
          </a:solidFill>
        </p:spPr>
        <p:txBody>
          <a:bodyPr lIns="274320" rIns="274320" bIns="274320" anchor="b">
            <a:normAutofit/>
          </a:bodyPr>
          <a:lstStyle>
            <a:lvl1pPr algn="ct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1066800" y="2057400"/>
            <a:ext cx="8229600" cy="4119562"/>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2000" b="1"/>
            </a:lvl2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spTree>
    <p:extLst>
      <p:ext uri="{BB962C8B-B14F-4D97-AF65-F5344CB8AC3E}">
        <p14:creationId xmlns:p14="http://schemas.microsoft.com/office/powerpoint/2010/main" val="1847411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4644080" cy="6857999"/>
          </a:xfrm>
          <a:solidFill>
            <a:schemeClr val="bg2"/>
          </a:solidFill>
        </p:spPr>
        <p:txBody>
          <a:bodyPr lIns="731520" tIns="1600200" rIns="640080" bIns="1828800" anchor="t">
            <a:normAutofit/>
          </a:bodyPr>
          <a:lstStyle>
            <a:lvl1pPr algn="l">
              <a:defRPr sz="40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6324600" y="1600199"/>
            <a:ext cx="4800600" cy="4576763"/>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solidFill>
                  <a:schemeClr val="tx1"/>
                </a:solidFill>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2000" b="1" i="0">
                <a:solidFill>
                  <a:schemeClr val="tx1"/>
                </a:solidFill>
                <a:latin typeface="Century Gothic" panose="020B0502020202020204" pitchFamily="34" charset="0"/>
              </a:defRPr>
            </a:lvl2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pic>
        <p:nvPicPr>
          <p:cNvPr id="11" name="Graphic 10">
            <a:extLst>
              <a:ext uri="{FF2B5EF4-FFF2-40B4-BE49-F238E27FC236}">
                <a16:creationId xmlns:a16="http://schemas.microsoft.com/office/drawing/2014/main" id="{20D0BA45-A6BB-F242-B637-C22B9942A3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7895" y="365111"/>
            <a:ext cx="1741364" cy="549289"/>
          </a:xfrm>
          <a:prstGeom prst="rect">
            <a:avLst/>
          </a:prstGeom>
        </p:spPr>
      </p:pic>
      <p:pic>
        <p:nvPicPr>
          <p:cNvPr id="13" name="Graphic 12">
            <a:extLst>
              <a:ext uri="{FF2B5EF4-FFF2-40B4-BE49-F238E27FC236}">
                <a16:creationId xmlns:a16="http://schemas.microsoft.com/office/drawing/2014/main" id="{CFAAFE94-2111-3E41-BA5C-3A9A8DA9E5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44" y="-18288"/>
            <a:ext cx="1071066" cy="6885432"/>
          </a:xfrm>
          <a:prstGeom prst="rect">
            <a:avLst/>
          </a:prstGeom>
        </p:spPr>
      </p:pic>
    </p:spTree>
    <p:extLst>
      <p:ext uri="{BB962C8B-B14F-4D97-AF65-F5344CB8AC3E}">
        <p14:creationId xmlns:p14="http://schemas.microsoft.com/office/powerpoint/2010/main" val="6189760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4644080" cy="6857999"/>
          </a:xfrm>
          <a:solidFill>
            <a:schemeClr val="bg2"/>
          </a:solidFill>
        </p:spPr>
        <p:txBody>
          <a:bodyPr lIns="731520" tIns="1600200" rIns="640080" bIns="1828800" anchor="t">
            <a:normAutofit/>
          </a:bodyPr>
          <a:lstStyle>
            <a:lvl1pPr algn="l">
              <a:defRPr sz="40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6324600" y="1600199"/>
            <a:ext cx="4800600" cy="4576763"/>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solidFill>
                  <a:schemeClr val="tx1"/>
                </a:solidFill>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2000" b="1" i="0">
                <a:solidFill>
                  <a:schemeClr val="tx1"/>
                </a:solidFill>
                <a:latin typeface="Century Gothic" panose="020B0502020202020204" pitchFamily="34" charset="0"/>
              </a:defRPr>
            </a:lvl2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pic>
        <p:nvPicPr>
          <p:cNvPr id="11" name="Graphic 10">
            <a:extLst>
              <a:ext uri="{FF2B5EF4-FFF2-40B4-BE49-F238E27FC236}">
                <a16:creationId xmlns:a16="http://schemas.microsoft.com/office/drawing/2014/main" id="{20D0BA45-A6BB-F242-B637-C22B9942A3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7895" y="365111"/>
            <a:ext cx="1741364" cy="549289"/>
          </a:xfrm>
          <a:prstGeom prst="rect">
            <a:avLst/>
          </a:prstGeom>
        </p:spPr>
      </p:pic>
      <p:pic>
        <p:nvPicPr>
          <p:cNvPr id="13" name="Graphic 12">
            <a:extLst>
              <a:ext uri="{FF2B5EF4-FFF2-40B4-BE49-F238E27FC236}">
                <a16:creationId xmlns:a16="http://schemas.microsoft.com/office/drawing/2014/main" id="{CFAAFE94-2111-3E41-BA5C-3A9A8DA9E5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44" y="-18288"/>
            <a:ext cx="1071066" cy="6885432"/>
          </a:xfrm>
          <a:prstGeom prst="rect">
            <a:avLst/>
          </a:prstGeom>
        </p:spPr>
      </p:pic>
    </p:spTree>
    <p:extLst>
      <p:ext uri="{BB962C8B-B14F-4D97-AF65-F5344CB8AC3E}">
        <p14:creationId xmlns:p14="http://schemas.microsoft.com/office/powerpoint/2010/main" val="21826288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lgGrid">
          <a:fgClr>
            <a:srgbClr val="E0F4FF"/>
          </a:fgClr>
          <a:bgClr>
            <a:schemeClr val="bg1"/>
          </a:bgClr>
        </a:patt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EE4343-1291-FD4A-B79D-EA7493F7BE28}"/>
              </a:ext>
            </a:extLst>
          </p:cNvPr>
          <p:cNvSpPr/>
          <p:nvPr userDrawn="1"/>
        </p:nvSpPr>
        <p:spPr>
          <a:xfrm>
            <a:off x="5715000" y="1"/>
            <a:ext cx="6477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43713042-8337-804C-A831-4161E018D7F5}"/>
              </a:ext>
            </a:extLst>
          </p:cNvPr>
          <p:cNvSpPr>
            <a:spLocks noGrp="1"/>
          </p:cNvSpPr>
          <p:nvPr>
            <p:ph type="title"/>
          </p:nvPr>
        </p:nvSpPr>
        <p:spPr>
          <a:xfrm>
            <a:off x="6324600" y="2407583"/>
            <a:ext cx="5532120" cy="2865457"/>
          </a:xfrm>
        </p:spPr>
        <p:txBody>
          <a:bodyPr anchor="b">
            <a:noAutofit/>
          </a:bodyPr>
          <a:lstStyle>
            <a:lvl1pPr>
              <a:defRPr sz="5400" b="1" i="0">
                <a:solidFill>
                  <a:schemeClr val="bg1"/>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1AD5F4F1-A258-244A-942C-783BCD773D03}"/>
              </a:ext>
            </a:extLst>
          </p:cNvPr>
          <p:cNvSpPr>
            <a:spLocks noGrp="1"/>
          </p:cNvSpPr>
          <p:nvPr>
            <p:ph type="sldNum" sz="quarter" idx="12"/>
          </p:nvPr>
        </p:nvSpPr>
        <p:spPr>
          <a:solidFill>
            <a:schemeClr val="accent2"/>
          </a:solidFill>
        </p:spPr>
        <p:txBody>
          <a:bodyPr/>
          <a:lstStyle/>
          <a:p>
            <a:fld id="{161E6D1D-1869-6A45-94F4-641B93D9AAAA}" type="slidenum">
              <a:rPr lang="en-US" smtClean="0"/>
              <a:t>‹#›</a:t>
            </a:fld>
            <a:endParaRPr lang="en-US"/>
          </a:p>
        </p:txBody>
      </p:sp>
      <p:pic>
        <p:nvPicPr>
          <p:cNvPr id="5" name="Graphic 4">
            <a:extLst>
              <a:ext uri="{FF2B5EF4-FFF2-40B4-BE49-F238E27FC236}">
                <a16:creationId xmlns:a16="http://schemas.microsoft.com/office/drawing/2014/main" id="{7AB18F61-8337-9F48-8410-CE556CD1E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7895" y="365111"/>
            <a:ext cx="1741364" cy="549289"/>
          </a:xfrm>
          <a:prstGeom prst="rect">
            <a:avLst/>
          </a:prstGeom>
        </p:spPr>
      </p:pic>
    </p:spTree>
    <p:extLst>
      <p:ext uri="{BB962C8B-B14F-4D97-AF65-F5344CB8AC3E}">
        <p14:creationId xmlns:p14="http://schemas.microsoft.com/office/powerpoint/2010/main" val="32833114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bg>
      <p:bgPr>
        <a:pattFill prst="lgGrid">
          <a:fgClr>
            <a:srgbClr val="E0F4FF"/>
          </a:fgClr>
          <a:bgClr>
            <a:schemeClr val="bg1"/>
          </a:bgClr>
        </a:patt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EE4343-1291-FD4A-B79D-EA7493F7BE28}"/>
              </a:ext>
            </a:extLst>
          </p:cNvPr>
          <p:cNvSpPr/>
          <p:nvPr userDrawn="1"/>
        </p:nvSpPr>
        <p:spPr>
          <a:xfrm>
            <a:off x="5715000" y="1"/>
            <a:ext cx="6477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13042-8337-804C-A831-4161E018D7F5}"/>
              </a:ext>
            </a:extLst>
          </p:cNvPr>
          <p:cNvSpPr>
            <a:spLocks noGrp="1"/>
          </p:cNvSpPr>
          <p:nvPr>
            <p:ph type="title"/>
          </p:nvPr>
        </p:nvSpPr>
        <p:spPr>
          <a:xfrm>
            <a:off x="6324600" y="2407583"/>
            <a:ext cx="5532120" cy="2865457"/>
          </a:xfrm>
        </p:spPr>
        <p:txBody>
          <a:bodyPr anchor="b">
            <a:noAutofit/>
          </a:bodyPr>
          <a:lstStyle>
            <a:lvl1pPr>
              <a:spcAft>
                <a:spcPts val="1800"/>
              </a:spcAft>
              <a:defRPr sz="5400" b="1" i="0">
                <a:solidFill>
                  <a:schemeClr val="bg1"/>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1AD5F4F1-A258-244A-942C-783BCD773D03}"/>
              </a:ext>
            </a:extLst>
          </p:cNvPr>
          <p:cNvSpPr>
            <a:spLocks noGrp="1"/>
          </p:cNvSpPr>
          <p:nvPr>
            <p:ph type="sldNum" sz="quarter" idx="12"/>
          </p:nvPr>
        </p:nvSpPr>
        <p:spPr>
          <a:solidFill>
            <a:schemeClr val="accent2"/>
          </a:solidFill>
        </p:spPr>
        <p:txBody>
          <a:bodyPr/>
          <a:lstStyle/>
          <a:p>
            <a:fld id="{161E6D1D-1869-6A45-94F4-641B93D9AAAA}" type="slidenum">
              <a:rPr lang="en-US" smtClean="0"/>
              <a:t>‹#›</a:t>
            </a:fld>
            <a:endParaRPr lang="en-US" dirty="0"/>
          </a:p>
        </p:txBody>
      </p:sp>
      <p:pic>
        <p:nvPicPr>
          <p:cNvPr id="5" name="Graphic 4">
            <a:extLst>
              <a:ext uri="{FF2B5EF4-FFF2-40B4-BE49-F238E27FC236}">
                <a16:creationId xmlns:a16="http://schemas.microsoft.com/office/drawing/2014/main" id="{48C77C10-2DDC-5D4D-AB67-161A0FF9F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7895" y="365111"/>
            <a:ext cx="1741364" cy="549289"/>
          </a:xfrm>
          <a:prstGeom prst="rect">
            <a:avLst/>
          </a:prstGeom>
        </p:spPr>
      </p:pic>
    </p:spTree>
    <p:extLst>
      <p:ext uri="{BB962C8B-B14F-4D97-AF65-F5344CB8AC3E}">
        <p14:creationId xmlns:p14="http://schemas.microsoft.com/office/powerpoint/2010/main" val="417640520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783981D-CBF4-4D4E-AA39-F4C09ED26F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15000" cy="6858000"/>
          </a:xfrm>
          <a:prstGeom prst="rect">
            <a:avLst/>
          </a:prstGeom>
        </p:spPr>
      </p:pic>
      <p:sp>
        <p:nvSpPr>
          <p:cNvPr id="14" name="Rectangle 13">
            <a:extLst>
              <a:ext uri="{FF2B5EF4-FFF2-40B4-BE49-F238E27FC236}">
                <a16:creationId xmlns:a16="http://schemas.microsoft.com/office/drawing/2014/main" id="{CEEE4343-1291-FD4A-B79D-EA7493F7BE28}"/>
              </a:ext>
            </a:extLst>
          </p:cNvPr>
          <p:cNvSpPr/>
          <p:nvPr userDrawn="1"/>
        </p:nvSpPr>
        <p:spPr>
          <a:xfrm>
            <a:off x="5708469" y="0"/>
            <a:ext cx="6477000"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DC71C8-0284-604B-8DA3-4298F5C0211D}"/>
              </a:ext>
            </a:extLst>
          </p:cNvPr>
          <p:cNvSpPr/>
          <p:nvPr userDrawn="1"/>
        </p:nvSpPr>
        <p:spPr>
          <a:xfrm>
            <a:off x="5708469" y="0"/>
            <a:ext cx="6483531"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8C77C10-2DDC-5D4D-AB67-161A0FF9FD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
        <p:nvSpPr>
          <p:cNvPr id="18" name="Rectangle 17">
            <a:extLst>
              <a:ext uri="{FF2B5EF4-FFF2-40B4-BE49-F238E27FC236}">
                <a16:creationId xmlns:a16="http://schemas.microsoft.com/office/drawing/2014/main" id="{251C9685-0BDA-164A-A27B-666ABFE3018E}"/>
              </a:ext>
            </a:extLst>
          </p:cNvPr>
          <p:cNvSpPr/>
          <p:nvPr userDrawn="1"/>
        </p:nvSpPr>
        <p:spPr>
          <a:xfrm>
            <a:off x="5708469" y="2743200"/>
            <a:ext cx="6483531"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7FD4F5-87D7-AF48-9EA8-8D881A34CA24}"/>
              </a:ext>
            </a:extLst>
          </p:cNvPr>
          <p:cNvSpPr/>
          <p:nvPr userDrawn="1"/>
        </p:nvSpPr>
        <p:spPr>
          <a:xfrm>
            <a:off x="5710646" y="5486400"/>
            <a:ext cx="6483531"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AD5F4F1-A258-244A-942C-783BCD773D03}"/>
              </a:ext>
            </a:extLst>
          </p:cNvPr>
          <p:cNvSpPr>
            <a:spLocks noGrp="1"/>
          </p:cNvSpPr>
          <p:nvPr>
            <p:ph type="sldNum" sz="quarter" idx="12"/>
          </p:nvPr>
        </p:nvSpPr>
        <p:spPr>
          <a:solidFill>
            <a:schemeClr val="accent2"/>
          </a:solidFill>
        </p:spPr>
        <p:txBody>
          <a:bodyPr/>
          <a:lstStyle/>
          <a:p>
            <a:fld id="{161E6D1D-1869-6A45-94F4-641B93D9AAAA}" type="slidenum">
              <a:rPr lang="en-US" smtClean="0"/>
              <a:t>‹#›</a:t>
            </a:fld>
            <a:endParaRPr lang="en-US" dirty="0"/>
          </a:p>
        </p:txBody>
      </p:sp>
      <p:pic>
        <p:nvPicPr>
          <p:cNvPr id="7" name="Graphic 6">
            <a:extLst>
              <a:ext uri="{FF2B5EF4-FFF2-40B4-BE49-F238E27FC236}">
                <a16:creationId xmlns:a16="http://schemas.microsoft.com/office/drawing/2014/main" id="{F996279D-AA27-C046-85C0-6E82E5963DF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15000" y="2667000"/>
            <a:ext cx="6827520" cy="1463040"/>
          </a:xfrm>
          <a:prstGeom prst="rect">
            <a:avLst/>
          </a:prstGeom>
        </p:spPr>
      </p:pic>
      <p:pic>
        <p:nvPicPr>
          <p:cNvPr id="16" name="Graphic 15">
            <a:extLst>
              <a:ext uri="{FF2B5EF4-FFF2-40B4-BE49-F238E27FC236}">
                <a16:creationId xmlns:a16="http://schemas.microsoft.com/office/drawing/2014/main" id="{CDEE31D9-042B-174A-ACF7-CFC33BCE54F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15000" y="4038600"/>
            <a:ext cx="6827520" cy="1463040"/>
          </a:xfrm>
          <a:prstGeom prst="rect">
            <a:avLst/>
          </a:prstGeom>
        </p:spPr>
      </p:pic>
    </p:spTree>
    <p:extLst>
      <p:ext uri="{BB962C8B-B14F-4D97-AF65-F5344CB8AC3E}">
        <p14:creationId xmlns:p14="http://schemas.microsoft.com/office/powerpoint/2010/main" val="275896664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33416E5-BB50-EE43-9F1E-B0AB16D178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3" y="5429"/>
            <a:ext cx="12188951" cy="6856285"/>
          </a:xfrm>
          <a:prstGeom prst="rect">
            <a:avLst/>
          </a:prstGeom>
        </p:spPr>
      </p:pic>
      <p:sp>
        <p:nvSpPr>
          <p:cNvPr id="6" name="Slide Number Placeholder 5">
            <a:extLst>
              <a:ext uri="{FF2B5EF4-FFF2-40B4-BE49-F238E27FC236}">
                <a16:creationId xmlns:a16="http://schemas.microsoft.com/office/drawing/2014/main" id="{4282A4E8-DD5B-F54E-9EF7-DC3773EACE1A}"/>
              </a:ext>
            </a:extLst>
          </p:cNvPr>
          <p:cNvSpPr>
            <a:spLocks noGrp="1"/>
          </p:cNvSpPr>
          <p:nvPr>
            <p:ph type="sldNum" sz="quarter" idx="12"/>
          </p:nvPr>
        </p:nvSpPr>
        <p:spPr>
          <a:solidFill>
            <a:schemeClr val="accent2"/>
          </a:solidFill>
        </p:spPr>
        <p:txBody>
          <a:bodyPr/>
          <a:lstStyle/>
          <a:p>
            <a:fld id="{161E6D1D-1869-6A45-94F4-641B93D9AAAA}" type="slidenum">
              <a:rPr lang="en-US" smtClean="0"/>
              <a:t>‹#›</a:t>
            </a:fld>
            <a:endParaRPr lang="en-US"/>
          </a:p>
        </p:txBody>
      </p:sp>
      <p:pic>
        <p:nvPicPr>
          <p:cNvPr id="14" name="Graphic 13">
            <a:extLst>
              <a:ext uri="{FF2B5EF4-FFF2-40B4-BE49-F238E27FC236}">
                <a16:creationId xmlns:a16="http://schemas.microsoft.com/office/drawing/2014/main" id="{F54EF794-D336-504C-8783-81B8C3CA3B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
        <p:nvSpPr>
          <p:cNvPr id="7" name="Title 1">
            <a:extLst>
              <a:ext uri="{FF2B5EF4-FFF2-40B4-BE49-F238E27FC236}">
                <a16:creationId xmlns:a16="http://schemas.microsoft.com/office/drawing/2014/main" id="{E82FE313-8CBB-4044-93F4-2F88C73BE126}"/>
              </a:ext>
            </a:extLst>
          </p:cNvPr>
          <p:cNvSpPr txBox="1">
            <a:spLocks/>
          </p:cNvSpPr>
          <p:nvPr userDrawn="1"/>
        </p:nvSpPr>
        <p:spPr>
          <a:xfrm>
            <a:off x="3048000" y="3886200"/>
            <a:ext cx="6096000" cy="1447800"/>
          </a:xfrm>
          <a:prstGeom prst="rect">
            <a:avLst/>
          </a:prstGeom>
        </p:spPr>
        <p:txBody>
          <a:bodyPr vert="horz" lIns="0" tIns="91440" rIns="0" bIns="0" rtlCol="0" anchor="ctr">
            <a:normAutofit/>
          </a:bodyPr>
          <a:lstStyle>
            <a:lvl1pPr algn="ctr" defTabSz="914400" rtl="0" eaLnBrk="1" latinLnBrk="0" hangingPunct="1">
              <a:lnSpc>
                <a:spcPct val="90000"/>
              </a:lnSpc>
              <a:spcBef>
                <a:spcPct val="0"/>
              </a:spcBef>
              <a:buNone/>
              <a:defRPr sz="5400" b="1" i="0" kern="1200">
                <a:solidFill>
                  <a:schemeClr val="tx1"/>
                </a:solidFill>
                <a:latin typeface="Century Gothic" panose="020B0502020202020204" pitchFamily="34" charset="0"/>
                <a:ea typeface="+mj-ea"/>
                <a:cs typeface="+mj-cs"/>
              </a:defRPr>
            </a:lvl1pPr>
          </a:lstStyle>
          <a:p>
            <a:r>
              <a:rPr lang="en-US" dirty="0"/>
              <a:t>En</a:t>
            </a:r>
            <a:r>
              <a:rPr lang="en-US" spc="-300" dirty="0"/>
              <a:t>jo</a:t>
            </a:r>
            <a:r>
              <a:rPr lang="en-US" dirty="0"/>
              <a:t>y </a:t>
            </a:r>
            <a:r>
              <a:rPr lang="en-US" spc="-300" dirty="0"/>
              <a:t>yo</a:t>
            </a:r>
            <a:r>
              <a:rPr lang="en-US" dirty="0"/>
              <a:t>ur </a:t>
            </a:r>
            <a:r>
              <a:rPr lang="en-US" spc="-300" dirty="0"/>
              <a:t>home!</a:t>
            </a:r>
          </a:p>
        </p:txBody>
      </p:sp>
    </p:spTree>
    <p:extLst>
      <p:ext uri="{BB962C8B-B14F-4D97-AF65-F5344CB8AC3E}">
        <p14:creationId xmlns:p14="http://schemas.microsoft.com/office/powerpoint/2010/main" val="207251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232488F9-B11F-5E43-B221-8C54FA23A6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0164"/>
          <a:stretch/>
        </p:blipFill>
        <p:spPr>
          <a:xfrm flipH="1">
            <a:off x="1043230" y="6400800"/>
            <a:ext cx="8263466" cy="457199"/>
          </a:xfrm>
          <a:prstGeom prst="rect">
            <a:avLst/>
          </a:prstGeom>
        </p:spPr>
      </p:pic>
      <p:pic>
        <p:nvPicPr>
          <p:cNvPr id="12" name="Graphic 11">
            <a:extLst>
              <a:ext uri="{FF2B5EF4-FFF2-40B4-BE49-F238E27FC236}">
                <a16:creationId xmlns:a16="http://schemas.microsoft.com/office/drawing/2014/main" id="{6DC8311D-7D0A-4649-9476-56893B5360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8229600" cy="1646237"/>
          </a:xfrm>
          <a:solidFill>
            <a:schemeClr val="accent1"/>
          </a:solidFill>
        </p:spPr>
        <p:txBody>
          <a:bodyPr lIns="274320" rIns="274320" bIns="274320" anchor="b">
            <a:normAutofit/>
          </a:bodyPr>
          <a:lstStyle>
            <a:lvl1pPr algn="ct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1066800" y="2057400"/>
            <a:ext cx="8229600" cy="4119562"/>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solidFill>
                  <a:schemeClr val="tx1"/>
                </a:solidFill>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18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spTree>
    <p:extLst>
      <p:ext uri="{BB962C8B-B14F-4D97-AF65-F5344CB8AC3E}">
        <p14:creationId xmlns:p14="http://schemas.microsoft.com/office/powerpoint/2010/main" val="1950659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9D5D28E-A6B7-4C45-B164-DE28FA37C3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0296"/>
            <a:ext cx="12210304" cy="6868296"/>
          </a:xfrm>
          <a:prstGeom prst="rect">
            <a:avLst/>
          </a:prstGeom>
        </p:spPr>
      </p:pic>
      <p:pic>
        <p:nvPicPr>
          <p:cNvPr id="12" name="Graphic 11">
            <a:extLst>
              <a:ext uri="{FF2B5EF4-FFF2-40B4-BE49-F238E27FC236}">
                <a16:creationId xmlns:a16="http://schemas.microsoft.com/office/drawing/2014/main" id="{6DC8311D-7D0A-4649-9476-56893B5360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8229600" cy="1646237"/>
          </a:xfrm>
          <a:noFill/>
        </p:spPr>
        <p:txBody>
          <a:bodyPr lIns="274320" rIns="274320" bIns="274320" anchor="b">
            <a:normAutofit/>
          </a:bodyPr>
          <a:lstStyle>
            <a:lvl1pPr algn="ctr">
              <a:defRPr sz="4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1524000" y="2057400"/>
            <a:ext cx="7315200" cy="4119562"/>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solidFill>
                  <a:schemeClr val="tx1"/>
                </a:solidFill>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18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spTree>
    <p:extLst>
      <p:ext uri="{BB962C8B-B14F-4D97-AF65-F5344CB8AC3E}">
        <p14:creationId xmlns:p14="http://schemas.microsoft.com/office/powerpoint/2010/main" val="4166140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DC8311D-7D0A-4649-9476-56893B5360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7895" y="365111"/>
            <a:ext cx="1741364" cy="549289"/>
          </a:xfrm>
          <a:prstGeom prst="rect">
            <a:avLst/>
          </a:prstGeom>
        </p:spPr>
      </p:pic>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8229600" cy="1646237"/>
          </a:xfrm>
          <a:solidFill>
            <a:schemeClr val="accent1"/>
          </a:solidFill>
        </p:spPr>
        <p:txBody>
          <a:bodyPr lIns="274320" rIns="274320" bIns="274320" anchor="b">
            <a:normAutofit/>
          </a:bodyPr>
          <a:lstStyle>
            <a:lvl1pPr algn="ct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1066800" y="2057400"/>
            <a:ext cx="8229600" cy="4119562"/>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solidFill>
                  <a:schemeClr val="tx1"/>
                </a:solidFill>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2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pic>
        <p:nvPicPr>
          <p:cNvPr id="17" name="Graphic 16">
            <a:extLst>
              <a:ext uri="{FF2B5EF4-FFF2-40B4-BE49-F238E27FC236}">
                <a16:creationId xmlns:a16="http://schemas.microsoft.com/office/drawing/2014/main" id="{E33C6908-1C4A-CB46-AFEB-2EAFCC3B7C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3090334" y="2209800"/>
            <a:ext cx="8263466" cy="4648200"/>
          </a:xfrm>
          <a:prstGeom prst="rect">
            <a:avLst/>
          </a:prstGeom>
        </p:spPr>
      </p:pic>
      <p:pic>
        <p:nvPicPr>
          <p:cNvPr id="7" name="Graphic 6">
            <a:extLst>
              <a:ext uri="{FF2B5EF4-FFF2-40B4-BE49-F238E27FC236}">
                <a16:creationId xmlns:a16="http://schemas.microsoft.com/office/drawing/2014/main" id="{3DABF086-57D4-4647-8FCC-4CB994DB683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4037"/>
          <a:stretch/>
        </p:blipFill>
        <p:spPr>
          <a:xfrm flipH="1">
            <a:off x="1066800" y="2209800"/>
            <a:ext cx="2971800" cy="4648200"/>
          </a:xfrm>
          <a:prstGeom prst="rect">
            <a:avLst/>
          </a:prstGeom>
        </p:spPr>
      </p:pic>
    </p:spTree>
    <p:extLst>
      <p:ext uri="{BB962C8B-B14F-4D97-AF65-F5344CB8AC3E}">
        <p14:creationId xmlns:p14="http://schemas.microsoft.com/office/powerpoint/2010/main" val="37199789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D1EDE0-5F21-5044-BDE8-E49CEFDADB6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0123"/>
          <a:stretch/>
        </p:blipFill>
        <p:spPr>
          <a:xfrm>
            <a:off x="1066800" y="6400800"/>
            <a:ext cx="8229600" cy="457200"/>
          </a:xfrm>
          <a:prstGeom prst="rect">
            <a:avLst/>
          </a:prstGeom>
        </p:spPr>
      </p:pic>
      <p:pic>
        <p:nvPicPr>
          <p:cNvPr id="12" name="Graphic 11">
            <a:extLst>
              <a:ext uri="{FF2B5EF4-FFF2-40B4-BE49-F238E27FC236}">
                <a16:creationId xmlns:a16="http://schemas.microsoft.com/office/drawing/2014/main" id="{6DC8311D-7D0A-4649-9476-56893B5360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8229600" cy="1646237"/>
          </a:xfrm>
          <a:solidFill>
            <a:schemeClr val="tx2"/>
          </a:solidFill>
        </p:spPr>
        <p:txBody>
          <a:bodyPr lIns="274320" rIns="274320" bIns="274320" anchor="b">
            <a:normAutofit/>
          </a:bodyPr>
          <a:lstStyle>
            <a:lvl1pPr algn="ct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1066800" y="2057400"/>
            <a:ext cx="8229600" cy="4119562"/>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solidFill>
                  <a:schemeClr val="tx1"/>
                </a:solidFill>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2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spTree>
    <p:extLst>
      <p:ext uri="{BB962C8B-B14F-4D97-AF65-F5344CB8AC3E}">
        <p14:creationId xmlns:p14="http://schemas.microsoft.com/office/powerpoint/2010/main" val="1662470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DC8311D-7D0A-4649-9476-56893B5360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7895" y="365111"/>
            <a:ext cx="1741364" cy="549289"/>
          </a:xfrm>
          <a:prstGeom prst="rect">
            <a:avLst/>
          </a:prstGeom>
        </p:spPr>
      </p:pic>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8229600" cy="1646237"/>
          </a:xfrm>
          <a:solidFill>
            <a:schemeClr val="tx2"/>
          </a:solidFill>
        </p:spPr>
        <p:txBody>
          <a:bodyPr lIns="274320" rIns="274320" bIns="274320" anchor="b">
            <a:normAutofit/>
          </a:bodyPr>
          <a:lstStyle>
            <a:lvl1pPr algn="ct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1066800" y="2057400"/>
            <a:ext cx="8229600" cy="4119562"/>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solidFill>
                  <a:schemeClr val="tx1"/>
                </a:solidFill>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2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pic>
        <p:nvPicPr>
          <p:cNvPr id="5" name="Graphic 4">
            <a:extLst>
              <a:ext uri="{FF2B5EF4-FFF2-40B4-BE49-F238E27FC236}">
                <a16:creationId xmlns:a16="http://schemas.microsoft.com/office/drawing/2014/main" id="{BD412D4F-FFFE-CE44-9B3C-A540826342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24200" y="2228850"/>
            <a:ext cx="8229600" cy="4629150"/>
          </a:xfrm>
          <a:prstGeom prst="rect">
            <a:avLst/>
          </a:prstGeom>
        </p:spPr>
      </p:pic>
      <p:pic>
        <p:nvPicPr>
          <p:cNvPr id="8" name="Graphic 7">
            <a:extLst>
              <a:ext uri="{FF2B5EF4-FFF2-40B4-BE49-F238E27FC236}">
                <a16:creationId xmlns:a16="http://schemas.microsoft.com/office/drawing/2014/main" id="{7B9A1DC3-AEB8-364D-8709-58094729105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71295"/>
          <a:stretch/>
        </p:blipFill>
        <p:spPr>
          <a:xfrm>
            <a:off x="1066800" y="2228850"/>
            <a:ext cx="2362200" cy="4629150"/>
          </a:xfrm>
          <a:prstGeom prst="rect">
            <a:avLst/>
          </a:prstGeom>
        </p:spPr>
      </p:pic>
    </p:spTree>
    <p:extLst>
      <p:ext uri="{BB962C8B-B14F-4D97-AF65-F5344CB8AC3E}">
        <p14:creationId xmlns:p14="http://schemas.microsoft.com/office/powerpoint/2010/main" val="29955769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FA4DB8F-4571-EF4B-95C2-FBB187F9BA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52" r="17816" b="1441"/>
          <a:stretch/>
        </p:blipFill>
        <p:spPr>
          <a:xfrm>
            <a:off x="9296400" y="1646236"/>
            <a:ext cx="2895600" cy="5211764"/>
          </a:xfrm>
          <a:prstGeom prst="rect">
            <a:avLst/>
          </a:prstGeom>
        </p:spPr>
      </p:pic>
      <p:sp>
        <p:nvSpPr>
          <p:cNvPr id="10" name="Rectangle 9">
            <a:extLst>
              <a:ext uri="{FF2B5EF4-FFF2-40B4-BE49-F238E27FC236}">
                <a16:creationId xmlns:a16="http://schemas.microsoft.com/office/drawing/2014/main" id="{5E268AC5-705B-8B48-B14C-86552B626EC0}"/>
              </a:ext>
            </a:extLst>
          </p:cNvPr>
          <p:cNvSpPr/>
          <p:nvPr userDrawn="1"/>
        </p:nvSpPr>
        <p:spPr>
          <a:xfrm>
            <a:off x="7315200" y="0"/>
            <a:ext cx="4876800" cy="16462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54BB6A-49F9-A84C-95C1-B922B3C62E9E}"/>
              </a:ext>
            </a:extLst>
          </p:cNvPr>
          <p:cNvSpPr/>
          <p:nvPr userDrawn="1"/>
        </p:nvSpPr>
        <p:spPr>
          <a:xfrm>
            <a:off x="0" y="0"/>
            <a:ext cx="92964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6DC8311D-7D0A-4649-9476-56893B5360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8229600" cy="1646237"/>
          </a:xfrm>
          <a:solidFill>
            <a:schemeClr val="bg1"/>
          </a:solidFill>
        </p:spPr>
        <p:txBody>
          <a:bodyPr lIns="274320" rIns="274320" bIns="274320" anchor="b">
            <a:normAutofit/>
          </a:bodyPr>
          <a:lstStyle>
            <a:lvl1pPr algn="ct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1066800" y="2057400"/>
            <a:ext cx="8229600" cy="4119562"/>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2000" b="1"/>
            </a:lvl2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spTree>
    <p:extLst>
      <p:ext uri="{BB962C8B-B14F-4D97-AF65-F5344CB8AC3E}">
        <p14:creationId xmlns:p14="http://schemas.microsoft.com/office/powerpoint/2010/main" val="597676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bg>
      <p:bgPr>
        <a:pattFill prst="lgGrid">
          <a:fgClr>
            <a:srgbClr val="E0F4FF"/>
          </a:fgClr>
          <a:bgClr>
            <a:schemeClr val="bg1"/>
          </a:bgClr>
        </a:patt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FA4DB8F-4571-EF4B-95C2-FBB187F9BA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5626" t="44" b="4159"/>
          <a:stretch/>
        </p:blipFill>
        <p:spPr>
          <a:xfrm flipH="1">
            <a:off x="9296400" y="1648618"/>
            <a:ext cx="2895600" cy="5209382"/>
          </a:xfrm>
          <a:prstGeom prst="rect">
            <a:avLst/>
          </a:prstGeom>
        </p:spPr>
      </p:pic>
      <p:sp>
        <p:nvSpPr>
          <p:cNvPr id="10" name="Rectangle 9">
            <a:extLst>
              <a:ext uri="{FF2B5EF4-FFF2-40B4-BE49-F238E27FC236}">
                <a16:creationId xmlns:a16="http://schemas.microsoft.com/office/drawing/2014/main" id="{5E268AC5-705B-8B48-B14C-86552B626EC0}"/>
              </a:ext>
            </a:extLst>
          </p:cNvPr>
          <p:cNvSpPr/>
          <p:nvPr userDrawn="1"/>
        </p:nvSpPr>
        <p:spPr>
          <a:xfrm>
            <a:off x="7315200" y="0"/>
            <a:ext cx="4876800" cy="16462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54BB6A-49F9-A84C-95C1-B922B3C62E9E}"/>
              </a:ext>
            </a:extLst>
          </p:cNvPr>
          <p:cNvSpPr/>
          <p:nvPr userDrawn="1"/>
        </p:nvSpPr>
        <p:spPr>
          <a:xfrm>
            <a:off x="0" y="0"/>
            <a:ext cx="92964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6DC8311D-7D0A-4649-9476-56893B5360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47895" y="365111"/>
            <a:ext cx="1741364" cy="549289"/>
          </a:xfrm>
          <a:prstGeom prst="rect">
            <a:avLst/>
          </a:prstGeom>
        </p:spPr>
      </p:pic>
      <p:sp>
        <p:nvSpPr>
          <p:cNvPr id="2" name="Title 1">
            <a:extLst>
              <a:ext uri="{FF2B5EF4-FFF2-40B4-BE49-F238E27FC236}">
                <a16:creationId xmlns:a16="http://schemas.microsoft.com/office/drawing/2014/main" id="{95DC2788-2BEF-9440-8C28-B27A97339178}"/>
              </a:ext>
            </a:extLst>
          </p:cNvPr>
          <p:cNvSpPr>
            <a:spLocks noGrp="1"/>
          </p:cNvSpPr>
          <p:nvPr>
            <p:ph type="title"/>
          </p:nvPr>
        </p:nvSpPr>
        <p:spPr>
          <a:xfrm>
            <a:off x="1066800" y="1"/>
            <a:ext cx="8229600" cy="1646237"/>
          </a:xfrm>
          <a:solidFill>
            <a:schemeClr val="bg1"/>
          </a:solidFill>
        </p:spPr>
        <p:txBody>
          <a:bodyPr lIns="274320" rIns="274320" bIns="274320" anchor="b">
            <a:normAutofit/>
          </a:bodyPr>
          <a:lstStyle>
            <a:lvl1pPr algn="ct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8EA9592-F2B3-B445-976B-887A9AE1A954}"/>
              </a:ext>
            </a:extLst>
          </p:cNvPr>
          <p:cNvSpPr>
            <a:spLocks noGrp="1"/>
          </p:cNvSpPr>
          <p:nvPr>
            <p:ph idx="1"/>
          </p:nvPr>
        </p:nvSpPr>
        <p:spPr>
          <a:xfrm>
            <a:off x="1066800" y="2057400"/>
            <a:ext cx="8229600" cy="4119562"/>
          </a:xfrm>
        </p:spPr>
        <p:txBody>
          <a:bodyPr/>
          <a:lstStyle>
            <a:lvl1pPr marL="228600" marR="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b="1" i="0">
                <a:latin typeface="Century Gothic" panose="020B0502020202020204" pitchFamily="34" charset="0"/>
              </a:defRPr>
            </a:lvl1pPr>
            <a:lvl2pPr marL="685800" marR="0"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sz="2000" b="1"/>
            </a:lvl2pPr>
          </a:lstStyle>
          <a:p>
            <a:pPr marL="228600" marR="0" lvl="0" indent="-228600" algn="l" defTabSz="914400" rtl="0" eaLnBrk="1" fontAlgn="auto" latinLnBrk="0" hangingPunct="1">
              <a:lnSpc>
                <a:spcPts val="3320"/>
              </a:lnSpc>
              <a:spcBef>
                <a:spcPts val="22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Edit Master text styles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Second level</a:t>
            </a:r>
          </a:p>
        </p:txBody>
      </p:sp>
      <p:sp>
        <p:nvSpPr>
          <p:cNvPr id="6" name="Slide Number Placeholder 5">
            <a:extLst>
              <a:ext uri="{FF2B5EF4-FFF2-40B4-BE49-F238E27FC236}">
                <a16:creationId xmlns:a16="http://schemas.microsoft.com/office/drawing/2014/main" id="{57C0FB37-5AF4-1F4D-AF1D-D24423CE543C}"/>
              </a:ext>
            </a:extLst>
          </p:cNvPr>
          <p:cNvSpPr>
            <a:spLocks noGrp="1"/>
          </p:cNvSpPr>
          <p:nvPr>
            <p:ph type="sldNum" sz="quarter" idx="12"/>
          </p:nvPr>
        </p:nvSpPr>
        <p:spPr/>
        <p:txBody>
          <a:bodyPr/>
          <a:lstStyle/>
          <a:p>
            <a:fld id="{161E6D1D-1869-6A45-94F4-641B93D9AAAA}" type="slidenum">
              <a:rPr lang="en-US" smtClean="0"/>
              <a:t>‹#›</a:t>
            </a:fld>
            <a:endParaRPr lang="en-US"/>
          </a:p>
        </p:txBody>
      </p:sp>
    </p:spTree>
    <p:extLst>
      <p:ext uri="{BB962C8B-B14F-4D97-AF65-F5344CB8AC3E}">
        <p14:creationId xmlns:p14="http://schemas.microsoft.com/office/powerpoint/2010/main" val="3042978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286E2C-5CF9-7546-B7FE-7367F8064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F324091-5A77-D444-B57F-8E2E9B365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308625DE-F1B1-394C-9621-78E3D5FE58B6}"/>
              </a:ext>
            </a:extLst>
          </p:cNvPr>
          <p:cNvSpPr>
            <a:spLocks noGrp="1"/>
          </p:cNvSpPr>
          <p:nvPr>
            <p:ph type="sldNum" sz="quarter" idx="4"/>
          </p:nvPr>
        </p:nvSpPr>
        <p:spPr>
          <a:xfrm>
            <a:off x="11467827" y="6356349"/>
            <a:ext cx="724173" cy="365125"/>
          </a:xfrm>
          <a:custGeom>
            <a:avLst/>
            <a:gdLst>
              <a:gd name="connsiteX0" fmla="*/ 0 w 2743200"/>
              <a:gd name="connsiteY0" fmla="*/ 0 h 365125"/>
              <a:gd name="connsiteX1" fmla="*/ 2743200 w 2743200"/>
              <a:gd name="connsiteY1" fmla="*/ 0 h 365125"/>
              <a:gd name="connsiteX2" fmla="*/ 2743200 w 2743200"/>
              <a:gd name="connsiteY2" fmla="*/ 365125 h 365125"/>
              <a:gd name="connsiteX3" fmla="*/ 0 w 2743200"/>
              <a:gd name="connsiteY3" fmla="*/ 365125 h 365125"/>
              <a:gd name="connsiteX4" fmla="*/ 0 w 2743200"/>
              <a:gd name="connsiteY4" fmla="*/ 0 h 365125"/>
              <a:gd name="connsiteX0" fmla="*/ 12609 w 2755809"/>
              <a:gd name="connsiteY0" fmla="*/ 0 h 365125"/>
              <a:gd name="connsiteX1" fmla="*/ 2755809 w 2755809"/>
              <a:gd name="connsiteY1" fmla="*/ 0 h 365125"/>
              <a:gd name="connsiteX2" fmla="*/ 2755809 w 2755809"/>
              <a:gd name="connsiteY2" fmla="*/ 365125 h 365125"/>
              <a:gd name="connsiteX3" fmla="*/ 12609 w 2755809"/>
              <a:gd name="connsiteY3" fmla="*/ 365125 h 365125"/>
              <a:gd name="connsiteX4" fmla="*/ 0 w 2755809"/>
              <a:gd name="connsiteY4" fmla="*/ 176018 h 365125"/>
              <a:gd name="connsiteX5" fmla="*/ 12609 w 2755809"/>
              <a:gd name="connsiteY5" fmla="*/ 0 h 365125"/>
              <a:gd name="connsiteX0" fmla="*/ 0 w 2743200"/>
              <a:gd name="connsiteY0" fmla="*/ 0 h 365125"/>
              <a:gd name="connsiteX1" fmla="*/ 2743200 w 2743200"/>
              <a:gd name="connsiteY1" fmla="*/ 0 h 365125"/>
              <a:gd name="connsiteX2" fmla="*/ 2743200 w 2743200"/>
              <a:gd name="connsiteY2" fmla="*/ 365125 h 365125"/>
              <a:gd name="connsiteX3" fmla="*/ 0 w 2743200"/>
              <a:gd name="connsiteY3" fmla="*/ 365125 h 365125"/>
              <a:gd name="connsiteX4" fmla="*/ 224214 w 2743200"/>
              <a:gd name="connsiteY4" fmla="*/ 169440 h 365125"/>
              <a:gd name="connsiteX5" fmla="*/ 0 w 2743200"/>
              <a:gd name="connsiteY5" fmla="*/ 0 h 365125"/>
              <a:gd name="connsiteX0" fmla="*/ 0 w 2743200"/>
              <a:gd name="connsiteY0" fmla="*/ 0 h 365125"/>
              <a:gd name="connsiteX1" fmla="*/ 2743200 w 2743200"/>
              <a:gd name="connsiteY1" fmla="*/ 0 h 365125"/>
              <a:gd name="connsiteX2" fmla="*/ 2743200 w 2743200"/>
              <a:gd name="connsiteY2" fmla="*/ 365125 h 365125"/>
              <a:gd name="connsiteX3" fmla="*/ 0 w 2743200"/>
              <a:gd name="connsiteY3" fmla="*/ 365125 h 365125"/>
              <a:gd name="connsiteX4" fmla="*/ 729911 w 2743200"/>
              <a:gd name="connsiteY4" fmla="*/ 162862 h 365125"/>
              <a:gd name="connsiteX5" fmla="*/ 0 w 2743200"/>
              <a:gd name="connsiteY5" fmla="*/ 0 h 365125"/>
              <a:gd name="connsiteX0" fmla="*/ 0 w 2743200"/>
              <a:gd name="connsiteY0" fmla="*/ 0 h 365125"/>
              <a:gd name="connsiteX1" fmla="*/ 2743200 w 2743200"/>
              <a:gd name="connsiteY1" fmla="*/ 0 h 365125"/>
              <a:gd name="connsiteX2" fmla="*/ 2743200 w 2743200"/>
              <a:gd name="connsiteY2" fmla="*/ 365125 h 365125"/>
              <a:gd name="connsiteX3" fmla="*/ 0 w 2743200"/>
              <a:gd name="connsiteY3" fmla="*/ 365125 h 365125"/>
              <a:gd name="connsiteX4" fmla="*/ 705832 w 2743200"/>
              <a:gd name="connsiteY4" fmla="*/ 162862 h 365125"/>
              <a:gd name="connsiteX5" fmla="*/ 0 w 2743200"/>
              <a:gd name="connsiteY5" fmla="*/ 0 h 365125"/>
              <a:gd name="connsiteX0" fmla="*/ 0 w 2743200"/>
              <a:gd name="connsiteY0" fmla="*/ 0 h 365125"/>
              <a:gd name="connsiteX1" fmla="*/ 2743200 w 2743200"/>
              <a:gd name="connsiteY1" fmla="*/ 0 h 365125"/>
              <a:gd name="connsiteX2" fmla="*/ 2743200 w 2743200"/>
              <a:gd name="connsiteY2" fmla="*/ 365125 h 365125"/>
              <a:gd name="connsiteX3" fmla="*/ 0 w 2743200"/>
              <a:gd name="connsiteY3" fmla="*/ 365125 h 365125"/>
              <a:gd name="connsiteX4" fmla="*/ 705832 w 2743200"/>
              <a:gd name="connsiteY4" fmla="*/ 189176 h 365125"/>
              <a:gd name="connsiteX5" fmla="*/ 0 w 2743200"/>
              <a:gd name="connsiteY5"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365125">
                <a:moveTo>
                  <a:pt x="0" y="0"/>
                </a:moveTo>
                <a:lnTo>
                  <a:pt x="2743200" y="0"/>
                </a:lnTo>
                <a:lnTo>
                  <a:pt x="2743200" y="365125"/>
                </a:lnTo>
                <a:lnTo>
                  <a:pt x="0" y="365125"/>
                </a:lnTo>
                <a:lnTo>
                  <a:pt x="705832" y="189176"/>
                </a:lnTo>
                <a:lnTo>
                  <a:pt x="0" y="0"/>
                </a:lnTo>
                <a:close/>
              </a:path>
            </a:pathLst>
          </a:custGeom>
          <a:solidFill>
            <a:schemeClr val="accent2"/>
          </a:solidFill>
        </p:spPr>
        <p:txBody>
          <a:bodyPr vert="horz" lIns="91440" tIns="45720" rIns="182880" bIns="45720" rtlCol="0" anchor="ctr"/>
          <a:lstStyle>
            <a:lvl1pPr algn="r">
              <a:defRPr sz="1200" b="1" i="0">
                <a:solidFill>
                  <a:schemeClr val="tx1"/>
                </a:solidFill>
                <a:latin typeface="Century Gothic" panose="020B0502020202020204" pitchFamily="34" charset="0"/>
              </a:defRPr>
            </a:lvl1pPr>
          </a:lstStyle>
          <a:p>
            <a:fld id="{161E6D1D-1869-6A45-94F4-641B93D9AAAA}" type="slidenum">
              <a:rPr lang="en-US" smtClean="0"/>
              <a:pPr/>
              <a:t>‹#›</a:t>
            </a:fld>
            <a:endParaRPr lang="en-US" dirty="0"/>
          </a:p>
        </p:txBody>
      </p:sp>
    </p:spTree>
    <p:extLst>
      <p:ext uri="{BB962C8B-B14F-4D97-AF65-F5344CB8AC3E}">
        <p14:creationId xmlns:p14="http://schemas.microsoft.com/office/powerpoint/2010/main" val="355118532"/>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69" r:id="rId4"/>
    <p:sldLayoutId id="2147483667" r:id="rId5"/>
    <p:sldLayoutId id="2147483664" r:id="rId6"/>
    <p:sldLayoutId id="2147483666" r:id="rId7"/>
    <p:sldLayoutId id="2147483663" r:id="rId8"/>
    <p:sldLayoutId id="2147483671" r:id="rId9"/>
    <p:sldLayoutId id="2147483672" r:id="rId10"/>
    <p:sldLayoutId id="2147483660" r:id="rId11"/>
    <p:sldLayoutId id="2147483665" r:id="rId12"/>
    <p:sldLayoutId id="2147483651" r:id="rId13"/>
    <p:sldLayoutId id="2147483661" r:id="rId14"/>
    <p:sldLayoutId id="2147483673" r:id="rId1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ts val="3320"/>
        </a:lnSpc>
        <a:spcBef>
          <a:spcPts val="2200"/>
        </a:spcBef>
        <a:buFont typeface="Arial" panose="020B0604020202020204" pitchFamily="34" charset="0"/>
        <a:buChar char="•"/>
        <a:defRPr sz="26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3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AD0A-2B4C-8741-B1CE-DEC95ADF1B39}"/>
              </a:ext>
            </a:extLst>
          </p:cNvPr>
          <p:cNvSpPr>
            <a:spLocks noGrp="1"/>
          </p:cNvSpPr>
          <p:nvPr>
            <p:ph type="title"/>
          </p:nvPr>
        </p:nvSpPr>
        <p:spPr>
          <a:solidFill>
            <a:schemeClr val="bg1"/>
          </a:solidFill>
        </p:spPr>
        <p:txBody>
          <a:bodyPr/>
          <a:lstStyle/>
          <a:p>
            <a:r>
              <a:rPr lang="en-US" dirty="0">
                <a:solidFill>
                  <a:schemeClr val="tx2"/>
                </a:solidFill>
              </a:rPr>
              <a:t>Legal Disclaimer</a:t>
            </a:r>
          </a:p>
        </p:txBody>
      </p:sp>
      <p:sp>
        <p:nvSpPr>
          <p:cNvPr id="3" name="Content Placeholder 2">
            <a:extLst>
              <a:ext uri="{FF2B5EF4-FFF2-40B4-BE49-F238E27FC236}">
                <a16:creationId xmlns:a16="http://schemas.microsoft.com/office/drawing/2014/main" id="{A8FCAC3C-9C58-7443-A3EC-F5195C1D9486}"/>
              </a:ext>
            </a:extLst>
          </p:cNvPr>
          <p:cNvSpPr>
            <a:spLocks noGrp="1"/>
          </p:cNvSpPr>
          <p:nvPr>
            <p:ph idx="1"/>
          </p:nvPr>
        </p:nvSpPr>
        <p:spPr>
          <a:xfrm>
            <a:off x="1066800" y="2057400"/>
            <a:ext cx="7543800" cy="4119562"/>
          </a:xfrm>
        </p:spPr>
        <p:txBody>
          <a:bodyPr>
            <a:noAutofit/>
          </a:bodyPr>
          <a:lstStyle/>
          <a:p>
            <a:pPr marL="0" indent="0">
              <a:lnSpc>
                <a:spcPts val="2000"/>
              </a:lnSpc>
              <a:buNone/>
            </a:pPr>
            <a:r>
              <a:rPr lang="en-US" sz="1600"/>
              <a:t>The information presented in these training materials is based on guidelines and practices accepted within the mortgage finance industry generally and is not intended to be all-inclusive.  All examples are hypothetical and are for illustrative purposes only.  Investor requirements change from time to time and their application is subject to interpretation. Therefore, we cannot and do not guarantee how any specific investor guidelines will be applied to individual circumstances. Our training is not intended and should not be interpreted or relied upon as legal advice. We encourage you to seek legal and compliance advice from a qualified professional.</a:t>
            </a:r>
          </a:p>
          <a:p>
            <a:pPr marL="0" indent="0">
              <a:lnSpc>
                <a:spcPts val="2000"/>
              </a:lnSpc>
              <a:buNone/>
            </a:pPr>
            <a:r>
              <a:rPr lang="en-US" sz="1600"/>
              <a:t>MGIC expressly disclaims any and all warranties, express or implied, including without limitation warranties or merchantability and fitness for a particular purpose regarding these materials and our training program.  In no event will MGIC be liable for any direct, indirect, incidental, punitive or consequential damages of any kind with respect to the training or materials provided.</a:t>
            </a:r>
            <a:endParaRPr lang="en-US" sz="1600" dirty="0"/>
          </a:p>
        </p:txBody>
      </p:sp>
      <p:sp>
        <p:nvSpPr>
          <p:cNvPr id="4" name="Slide Number Placeholder 3">
            <a:extLst>
              <a:ext uri="{FF2B5EF4-FFF2-40B4-BE49-F238E27FC236}">
                <a16:creationId xmlns:a16="http://schemas.microsoft.com/office/drawing/2014/main" id="{C147C310-EE6D-4445-A3AB-C74D208F68F1}"/>
              </a:ext>
            </a:extLst>
          </p:cNvPr>
          <p:cNvSpPr>
            <a:spLocks noGrp="1"/>
          </p:cNvSpPr>
          <p:nvPr>
            <p:ph type="sldNum" sz="quarter" idx="12"/>
          </p:nvPr>
        </p:nvSpPr>
        <p:spPr>
          <a:solidFill>
            <a:schemeClr val="accent2"/>
          </a:solidFill>
        </p:spPr>
        <p:txBody>
          <a:bodyPr/>
          <a:lstStyle/>
          <a:p>
            <a:fld id="{161E6D1D-1869-6A45-94F4-641B93D9AAAA}" type="slidenum">
              <a:rPr lang="en-US" smtClean="0"/>
              <a:t>1</a:t>
            </a:fld>
            <a:endParaRPr lang="en-US" dirty="0"/>
          </a:p>
        </p:txBody>
      </p:sp>
    </p:spTree>
    <p:extLst>
      <p:ext uri="{BB962C8B-B14F-4D97-AF65-F5344CB8AC3E}">
        <p14:creationId xmlns:p14="http://schemas.microsoft.com/office/powerpoint/2010/main" val="59868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49E0-3296-B646-A6EC-95D79CAE4459}"/>
              </a:ext>
            </a:extLst>
          </p:cNvPr>
          <p:cNvSpPr>
            <a:spLocks noGrp="1"/>
          </p:cNvSpPr>
          <p:nvPr>
            <p:ph type="title"/>
          </p:nvPr>
        </p:nvSpPr>
        <p:spPr/>
        <p:txBody>
          <a:bodyPr/>
          <a:lstStyle/>
          <a:p>
            <a:r>
              <a:rPr lang="en-US" dirty="0">
                <a:solidFill>
                  <a:schemeClr val="accent1"/>
                </a:solidFill>
              </a:rPr>
              <a:t>Who helps you buy a home?</a:t>
            </a:r>
          </a:p>
        </p:txBody>
      </p:sp>
      <p:sp>
        <p:nvSpPr>
          <p:cNvPr id="3" name="Content Placeholder 2">
            <a:extLst>
              <a:ext uri="{FF2B5EF4-FFF2-40B4-BE49-F238E27FC236}">
                <a16:creationId xmlns:a16="http://schemas.microsoft.com/office/drawing/2014/main" id="{3067E81D-21E5-2E46-A589-F21027AD077A}"/>
              </a:ext>
            </a:extLst>
          </p:cNvPr>
          <p:cNvSpPr>
            <a:spLocks noGrp="1"/>
          </p:cNvSpPr>
          <p:nvPr>
            <p:ph idx="1"/>
          </p:nvPr>
        </p:nvSpPr>
        <p:spPr/>
        <p:txBody>
          <a:bodyPr/>
          <a:lstStyle/>
          <a:p>
            <a:r>
              <a:rPr lang="en-US" dirty="0"/>
              <a:t>Real estate agent</a:t>
            </a:r>
          </a:p>
          <a:p>
            <a:pPr lvl="1"/>
            <a:r>
              <a:rPr lang="en-US" dirty="0"/>
              <a:t>Buyer’s agent vs. seller’s agent</a:t>
            </a:r>
          </a:p>
          <a:p>
            <a:pPr lvl="1"/>
            <a:r>
              <a:rPr lang="en-US" dirty="0"/>
              <a:t>Be clear on your expectations and criteria</a:t>
            </a:r>
          </a:p>
          <a:p>
            <a:r>
              <a:rPr lang="en-US" dirty="0"/>
              <a:t>Loan officer</a:t>
            </a:r>
          </a:p>
        </p:txBody>
      </p:sp>
      <p:sp>
        <p:nvSpPr>
          <p:cNvPr id="4" name="Slide Number Placeholder 3">
            <a:extLst>
              <a:ext uri="{FF2B5EF4-FFF2-40B4-BE49-F238E27FC236}">
                <a16:creationId xmlns:a16="http://schemas.microsoft.com/office/drawing/2014/main" id="{2AE9990F-7AA1-6C41-B20B-EFAD97F986A6}"/>
              </a:ext>
            </a:extLst>
          </p:cNvPr>
          <p:cNvSpPr>
            <a:spLocks noGrp="1"/>
          </p:cNvSpPr>
          <p:nvPr>
            <p:ph type="sldNum" sz="quarter" idx="12"/>
          </p:nvPr>
        </p:nvSpPr>
        <p:spPr/>
        <p:txBody>
          <a:bodyPr/>
          <a:lstStyle/>
          <a:p>
            <a:fld id="{161E6D1D-1869-6A45-94F4-641B93D9AAAA}" type="slidenum">
              <a:rPr lang="en-US" smtClean="0"/>
              <a:pPr/>
              <a:t>10</a:t>
            </a:fld>
            <a:endParaRPr lang="en-US"/>
          </a:p>
        </p:txBody>
      </p:sp>
    </p:spTree>
    <p:extLst>
      <p:ext uri="{BB962C8B-B14F-4D97-AF65-F5344CB8AC3E}">
        <p14:creationId xmlns:p14="http://schemas.microsoft.com/office/powerpoint/2010/main" val="83431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141D-2D90-644C-BE13-F76008D3A491}"/>
              </a:ext>
            </a:extLst>
          </p:cNvPr>
          <p:cNvSpPr>
            <a:spLocks noGrp="1"/>
          </p:cNvSpPr>
          <p:nvPr>
            <p:ph type="title"/>
          </p:nvPr>
        </p:nvSpPr>
        <p:spPr/>
        <p:txBody>
          <a:bodyPr/>
          <a:lstStyle/>
          <a:p>
            <a:r>
              <a:rPr lang="en-US" dirty="0">
                <a:solidFill>
                  <a:schemeClr val="accent1"/>
                </a:solidFill>
              </a:rPr>
              <a:t>Making an offer</a:t>
            </a:r>
          </a:p>
        </p:txBody>
      </p:sp>
      <p:sp>
        <p:nvSpPr>
          <p:cNvPr id="3" name="Content Placeholder 2">
            <a:extLst>
              <a:ext uri="{FF2B5EF4-FFF2-40B4-BE49-F238E27FC236}">
                <a16:creationId xmlns:a16="http://schemas.microsoft.com/office/drawing/2014/main" id="{F0EBB11B-D63D-4D43-B1E6-56D10EC249D6}"/>
              </a:ext>
            </a:extLst>
          </p:cNvPr>
          <p:cNvSpPr>
            <a:spLocks noGrp="1"/>
          </p:cNvSpPr>
          <p:nvPr>
            <p:ph idx="1"/>
          </p:nvPr>
        </p:nvSpPr>
        <p:spPr/>
        <p:txBody>
          <a:bodyPr/>
          <a:lstStyle/>
          <a:p>
            <a:r>
              <a:rPr lang="en-US" dirty="0"/>
              <a:t>What influences the amount of your offer?</a:t>
            </a:r>
          </a:p>
          <a:p>
            <a:r>
              <a:rPr lang="en-US" dirty="0"/>
              <a:t>Contingencies </a:t>
            </a:r>
          </a:p>
          <a:p>
            <a:r>
              <a:rPr lang="en-US" dirty="0"/>
              <a:t>Counteroffers</a:t>
            </a:r>
          </a:p>
        </p:txBody>
      </p:sp>
      <p:sp>
        <p:nvSpPr>
          <p:cNvPr id="4" name="Slide Number Placeholder 3">
            <a:extLst>
              <a:ext uri="{FF2B5EF4-FFF2-40B4-BE49-F238E27FC236}">
                <a16:creationId xmlns:a16="http://schemas.microsoft.com/office/drawing/2014/main" id="{AF36D6A5-F309-F546-AF71-AC397A21C9A1}"/>
              </a:ext>
            </a:extLst>
          </p:cNvPr>
          <p:cNvSpPr>
            <a:spLocks noGrp="1"/>
          </p:cNvSpPr>
          <p:nvPr>
            <p:ph type="sldNum" sz="quarter" idx="12"/>
          </p:nvPr>
        </p:nvSpPr>
        <p:spPr/>
        <p:txBody>
          <a:bodyPr/>
          <a:lstStyle/>
          <a:p>
            <a:fld id="{161E6D1D-1869-6A45-94F4-641B93D9AAAA}" type="slidenum">
              <a:rPr lang="en-US" smtClean="0"/>
              <a:pPr/>
              <a:t>11</a:t>
            </a:fld>
            <a:endParaRPr lang="en-US"/>
          </a:p>
        </p:txBody>
      </p:sp>
    </p:spTree>
    <p:extLst>
      <p:ext uri="{BB962C8B-B14F-4D97-AF65-F5344CB8AC3E}">
        <p14:creationId xmlns:p14="http://schemas.microsoft.com/office/powerpoint/2010/main" val="403724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9E0D-E678-404B-8611-636676C055F6}"/>
              </a:ext>
            </a:extLst>
          </p:cNvPr>
          <p:cNvSpPr>
            <a:spLocks noGrp="1"/>
          </p:cNvSpPr>
          <p:nvPr>
            <p:ph type="title"/>
          </p:nvPr>
        </p:nvSpPr>
        <p:spPr/>
        <p:txBody>
          <a:bodyPr/>
          <a:lstStyle/>
          <a:p>
            <a:r>
              <a:rPr lang="en-US" dirty="0">
                <a:solidFill>
                  <a:schemeClr val="accent1"/>
                </a:solidFill>
              </a:rPr>
              <a:t>Home inspections</a:t>
            </a:r>
          </a:p>
        </p:txBody>
      </p:sp>
      <p:sp>
        <p:nvSpPr>
          <p:cNvPr id="3" name="Content Placeholder 2">
            <a:extLst>
              <a:ext uri="{FF2B5EF4-FFF2-40B4-BE49-F238E27FC236}">
                <a16:creationId xmlns:a16="http://schemas.microsoft.com/office/drawing/2014/main" id="{415311E5-840C-0A4D-B151-5BEA8FBB0751}"/>
              </a:ext>
            </a:extLst>
          </p:cNvPr>
          <p:cNvSpPr>
            <a:spLocks noGrp="1"/>
          </p:cNvSpPr>
          <p:nvPr>
            <p:ph idx="1"/>
          </p:nvPr>
        </p:nvSpPr>
        <p:spPr/>
        <p:txBody>
          <a:bodyPr/>
          <a:lstStyle/>
          <a:p>
            <a:r>
              <a:rPr lang="en-US" dirty="0"/>
              <a:t>Takes about 2-3 hours</a:t>
            </a:r>
          </a:p>
          <a:p>
            <a:r>
              <a:rPr lang="en-US" dirty="0"/>
              <a:t>Your offer should include a home inspection contingency</a:t>
            </a:r>
          </a:p>
          <a:p>
            <a:r>
              <a:rPr lang="en-US" dirty="0"/>
              <a:t>Negotiating tool</a:t>
            </a:r>
          </a:p>
          <a:p>
            <a:r>
              <a:rPr lang="en-US" dirty="0"/>
              <a:t>Seller’s condition report</a:t>
            </a:r>
          </a:p>
          <a:p>
            <a:r>
              <a:rPr lang="en-US" dirty="0"/>
              <a:t>Also helps you understand the home</a:t>
            </a:r>
          </a:p>
          <a:p>
            <a:endParaRPr lang="en-US" dirty="0"/>
          </a:p>
        </p:txBody>
      </p:sp>
      <p:sp>
        <p:nvSpPr>
          <p:cNvPr id="4" name="Slide Number Placeholder 3">
            <a:extLst>
              <a:ext uri="{FF2B5EF4-FFF2-40B4-BE49-F238E27FC236}">
                <a16:creationId xmlns:a16="http://schemas.microsoft.com/office/drawing/2014/main" id="{80942124-04FA-DF40-B707-89BD6FFF0128}"/>
              </a:ext>
            </a:extLst>
          </p:cNvPr>
          <p:cNvSpPr>
            <a:spLocks noGrp="1"/>
          </p:cNvSpPr>
          <p:nvPr>
            <p:ph type="sldNum" sz="quarter" idx="12"/>
          </p:nvPr>
        </p:nvSpPr>
        <p:spPr/>
        <p:txBody>
          <a:bodyPr/>
          <a:lstStyle/>
          <a:p>
            <a:fld id="{161E6D1D-1869-6A45-94F4-641B93D9AAAA}" type="slidenum">
              <a:rPr lang="en-US" smtClean="0"/>
              <a:pPr/>
              <a:t>12</a:t>
            </a:fld>
            <a:endParaRPr lang="en-US"/>
          </a:p>
        </p:txBody>
      </p:sp>
    </p:spTree>
    <p:extLst>
      <p:ext uri="{BB962C8B-B14F-4D97-AF65-F5344CB8AC3E}">
        <p14:creationId xmlns:p14="http://schemas.microsoft.com/office/powerpoint/2010/main" val="149341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0CB7-B020-A546-8015-86346DCB7884}"/>
              </a:ext>
            </a:extLst>
          </p:cNvPr>
          <p:cNvSpPr>
            <a:spLocks noGrp="1"/>
          </p:cNvSpPr>
          <p:nvPr>
            <p:ph type="title"/>
          </p:nvPr>
        </p:nvSpPr>
        <p:spPr/>
        <p:txBody>
          <a:bodyPr/>
          <a:lstStyle/>
          <a:p>
            <a:r>
              <a:rPr lang="en-US" dirty="0"/>
              <a:t>Expenses during the mortgage process</a:t>
            </a:r>
          </a:p>
        </p:txBody>
      </p:sp>
      <p:graphicFrame>
        <p:nvGraphicFramePr>
          <p:cNvPr id="4" name="Content Placeholder 3">
            <a:extLst>
              <a:ext uri="{FF2B5EF4-FFF2-40B4-BE49-F238E27FC236}">
                <a16:creationId xmlns:a16="http://schemas.microsoft.com/office/drawing/2014/main" id="{A965C048-9117-C74B-A504-6676DBB52FD5}"/>
              </a:ext>
            </a:extLst>
          </p:cNvPr>
          <p:cNvGraphicFramePr>
            <a:graphicFrameLocks noGrp="1"/>
          </p:cNvGraphicFramePr>
          <p:nvPr>
            <p:ph idx="1"/>
            <p:extLst>
              <p:ext uri="{D42A27DB-BD31-4B8C-83A1-F6EECF244321}">
                <p14:modId xmlns:p14="http://schemas.microsoft.com/office/powerpoint/2010/main" val="4100622938"/>
              </p:ext>
            </p:extLst>
          </p:nvPr>
        </p:nvGraphicFramePr>
        <p:xfrm>
          <a:off x="5717058" y="1600200"/>
          <a:ext cx="6481120" cy="3672840"/>
        </p:xfrm>
        <a:graphic>
          <a:graphicData uri="http://schemas.openxmlformats.org/drawingml/2006/table">
            <a:tbl>
              <a:tblPr firstRow="1" bandRow="1">
                <a:tableStyleId>{5C22544A-7EE6-4342-B048-85BDC9FD1C3A}</a:tableStyleId>
              </a:tblPr>
              <a:tblGrid>
                <a:gridCol w="2442520">
                  <a:extLst>
                    <a:ext uri="{9D8B030D-6E8A-4147-A177-3AD203B41FA5}">
                      <a16:colId xmlns:a16="http://schemas.microsoft.com/office/drawing/2014/main" val="890668025"/>
                    </a:ext>
                  </a:extLst>
                </a:gridCol>
                <a:gridCol w="4038600">
                  <a:extLst>
                    <a:ext uri="{9D8B030D-6E8A-4147-A177-3AD203B41FA5}">
                      <a16:colId xmlns:a16="http://schemas.microsoft.com/office/drawing/2014/main" val="2589428915"/>
                    </a:ext>
                  </a:extLst>
                </a:gridCol>
              </a:tblGrid>
              <a:tr h="927230">
                <a:tc>
                  <a:txBody>
                    <a:bodyPr/>
                    <a:lstStyle/>
                    <a:p>
                      <a:r>
                        <a:rPr lang="en-US" sz="2800" b="1" i="0" dirty="0">
                          <a:solidFill>
                            <a:schemeClr val="accent1"/>
                          </a:solidFill>
                          <a:latin typeface="Century Gothic" panose="020B0502020202020204" pitchFamily="34" charset="0"/>
                        </a:rPr>
                        <a:t>Prior to close</a:t>
                      </a:r>
                    </a:p>
                  </a:txBody>
                  <a:tcPr marL="411480" marR="137160" marT="274320" marB="274320" anchor="ctr">
                    <a:lnL w="12700" cmpd="sng">
                      <a:noFill/>
                    </a:lnL>
                    <a:lnR w="12700" cmpd="sng">
                      <a:noFill/>
                    </a:lnR>
                    <a:lnT w="381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Aft>
                          <a:spcPts val="600"/>
                        </a:spcAft>
                        <a:buFont typeface="Arial" panose="020B0604020202020204" pitchFamily="34" charset="0"/>
                        <a:buChar char="•"/>
                        <a:tabLst/>
                      </a:pPr>
                      <a:r>
                        <a:rPr lang="en-US" b="1" i="0" dirty="0">
                          <a:solidFill>
                            <a:schemeClr val="tx1"/>
                          </a:solidFill>
                          <a:latin typeface="Century Gothic" panose="020B0502020202020204" pitchFamily="34" charset="0"/>
                        </a:rPr>
                        <a:t>Earnest money</a:t>
                      </a:r>
                    </a:p>
                    <a:p>
                      <a:pPr marL="171450" indent="-171450">
                        <a:spcAft>
                          <a:spcPts val="600"/>
                        </a:spcAft>
                        <a:buFont typeface="Arial" panose="020B0604020202020204" pitchFamily="34" charset="0"/>
                        <a:buChar char="•"/>
                        <a:tabLst/>
                      </a:pPr>
                      <a:r>
                        <a:rPr lang="en-US" b="1" i="0" dirty="0">
                          <a:solidFill>
                            <a:schemeClr val="tx1"/>
                          </a:solidFill>
                          <a:latin typeface="Century Gothic" panose="020B0502020202020204" pitchFamily="34" charset="0"/>
                        </a:rPr>
                        <a:t>Home inspection</a:t>
                      </a:r>
                    </a:p>
                    <a:p>
                      <a:pPr marL="171450" indent="-171450">
                        <a:spcAft>
                          <a:spcPts val="600"/>
                        </a:spcAft>
                        <a:buFont typeface="Arial" panose="020B0604020202020204" pitchFamily="34" charset="0"/>
                        <a:buChar char="•"/>
                        <a:tabLst/>
                      </a:pPr>
                      <a:r>
                        <a:rPr lang="en-US" b="1" i="0" dirty="0">
                          <a:solidFill>
                            <a:schemeClr val="tx1"/>
                          </a:solidFill>
                          <a:latin typeface="Century Gothic" panose="020B0502020202020204" pitchFamily="34" charset="0"/>
                        </a:rPr>
                        <a:t>Application fee</a:t>
                      </a:r>
                    </a:p>
                    <a:p>
                      <a:pPr marL="171450" indent="-171450">
                        <a:spcAft>
                          <a:spcPts val="600"/>
                        </a:spcAft>
                        <a:buFont typeface="Arial" panose="020B0604020202020204" pitchFamily="34" charset="0"/>
                        <a:buChar char="•"/>
                        <a:tabLst/>
                      </a:pPr>
                      <a:r>
                        <a:rPr lang="en-US" b="1" i="0" dirty="0">
                          <a:solidFill>
                            <a:schemeClr val="tx1"/>
                          </a:solidFill>
                          <a:latin typeface="Century Gothic" panose="020B0502020202020204" pitchFamily="34" charset="0"/>
                        </a:rPr>
                        <a:t>Appraisal fee</a:t>
                      </a:r>
                    </a:p>
                  </a:txBody>
                  <a:tcPr marL="0" marR="914400" marT="274320" marB="274320">
                    <a:lnL w="12700" cmpd="sng">
                      <a:noFill/>
                    </a:lnL>
                    <a:lnR w="12700" cmpd="sng">
                      <a:noFill/>
                    </a:lnR>
                    <a:lnT w="381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610409"/>
                  </a:ext>
                </a:extLst>
              </a:tr>
              <a:tr h="927606">
                <a:tc>
                  <a:txBody>
                    <a:bodyPr/>
                    <a:lstStyle/>
                    <a:p>
                      <a:r>
                        <a:rPr lang="en-US" sz="2800" b="1" i="0" dirty="0">
                          <a:solidFill>
                            <a:schemeClr val="accent1"/>
                          </a:solidFill>
                          <a:latin typeface="Century Gothic" panose="020B0502020202020204" pitchFamily="34" charset="0"/>
                        </a:rPr>
                        <a:t>At closing</a:t>
                      </a:r>
                    </a:p>
                  </a:txBody>
                  <a:tcPr marL="411480" marR="137160" marT="274320" marB="274320" anchor="ctr">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spcAft>
                          <a:spcPts val="600"/>
                        </a:spcAft>
                        <a:buFont typeface="Arial" panose="020B0604020202020204" pitchFamily="34" charset="0"/>
                        <a:buChar char="•"/>
                        <a:tabLst/>
                      </a:pPr>
                      <a:r>
                        <a:rPr lang="en-US" b="1" i="0" dirty="0">
                          <a:solidFill>
                            <a:schemeClr val="tx1"/>
                          </a:solidFill>
                          <a:latin typeface="Century Gothic" panose="020B0502020202020204" pitchFamily="34" charset="0"/>
                        </a:rPr>
                        <a:t>Closing costs</a:t>
                      </a:r>
                    </a:p>
                    <a:p>
                      <a:pPr marL="171450" indent="-171450">
                        <a:spcAft>
                          <a:spcPts val="600"/>
                        </a:spcAft>
                        <a:buFont typeface="Arial" panose="020B0604020202020204" pitchFamily="34" charset="0"/>
                        <a:buChar char="•"/>
                        <a:tabLst/>
                      </a:pPr>
                      <a:r>
                        <a:rPr lang="en-US" b="1" i="0" dirty="0">
                          <a:solidFill>
                            <a:schemeClr val="tx1"/>
                          </a:solidFill>
                          <a:latin typeface="Century Gothic" panose="020B0502020202020204" pitchFamily="34" charset="0"/>
                        </a:rPr>
                        <a:t>1 year of homeowners insurance</a:t>
                      </a:r>
                    </a:p>
                    <a:p>
                      <a:pPr marL="171450" indent="-171450">
                        <a:spcAft>
                          <a:spcPts val="600"/>
                        </a:spcAft>
                        <a:buFont typeface="Arial" panose="020B0604020202020204" pitchFamily="34" charset="0"/>
                        <a:buChar char="•"/>
                        <a:tabLst/>
                      </a:pPr>
                      <a:r>
                        <a:rPr lang="en-US" b="1" i="0" dirty="0">
                          <a:solidFill>
                            <a:schemeClr val="tx1"/>
                          </a:solidFill>
                          <a:latin typeface="Century Gothic" panose="020B0502020202020204" pitchFamily="34" charset="0"/>
                        </a:rPr>
                        <a:t>Escrow</a:t>
                      </a:r>
                    </a:p>
                  </a:txBody>
                  <a:tcPr marL="0" marR="914400" marT="274320" marB="274320">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2584"/>
                  </a:ext>
                </a:extLst>
              </a:tr>
            </a:tbl>
          </a:graphicData>
        </a:graphic>
      </p:graphicFrame>
      <p:sp>
        <p:nvSpPr>
          <p:cNvPr id="3" name="Slide Number Placeholder 2">
            <a:extLst>
              <a:ext uri="{FF2B5EF4-FFF2-40B4-BE49-F238E27FC236}">
                <a16:creationId xmlns:a16="http://schemas.microsoft.com/office/drawing/2014/main" id="{723F3F3D-E67F-0D4E-B310-07D7A4655236}"/>
              </a:ext>
            </a:extLst>
          </p:cNvPr>
          <p:cNvSpPr>
            <a:spLocks noGrp="1"/>
          </p:cNvSpPr>
          <p:nvPr>
            <p:ph type="sldNum" sz="quarter" idx="12"/>
          </p:nvPr>
        </p:nvSpPr>
        <p:spPr/>
        <p:txBody>
          <a:bodyPr/>
          <a:lstStyle/>
          <a:p>
            <a:fld id="{161E6D1D-1869-6A45-94F4-641B93D9AAAA}" type="slidenum">
              <a:rPr lang="en-US" smtClean="0"/>
              <a:pPr/>
              <a:t>13</a:t>
            </a:fld>
            <a:endParaRPr lang="en-US"/>
          </a:p>
        </p:txBody>
      </p:sp>
    </p:spTree>
    <p:extLst>
      <p:ext uri="{BB962C8B-B14F-4D97-AF65-F5344CB8AC3E}">
        <p14:creationId xmlns:p14="http://schemas.microsoft.com/office/powerpoint/2010/main" val="309371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C4EE-8EF0-C846-A804-909CCD4CC879}"/>
              </a:ext>
            </a:extLst>
          </p:cNvPr>
          <p:cNvSpPr>
            <a:spLocks noGrp="1"/>
          </p:cNvSpPr>
          <p:nvPr>
            <p:ph type="title"/>
          </p:nvPr>
        </p:nvSpPr>
        <p:spPr/>
        <p:txBody>
          <a:bodyPr/>
          <a:lstStyle/>
          <a:p>
            <a:r>
              <a:rPr lang="en-US" dirty="0">
                <a:solidFill>
                  <a:schemeClr val="tx1"/>
                </a:solidFill>
              </a:rPr>
              <a:t>Chapter 3</a:t>
            </a:r>
            <a:br>
              <a:rPr lang="en-US" dirty="0">
                <a:solidFill>
                  <a:schemeClr val="tx1"/>
                </a:solidFill>
              </a:rPr>
            </a:br>
            <a:r>
              <a:rPr lang="en-US" dirty="0"/>
              <a:t>Ge</a:t>
            </a:r>
            <a:r>
              <a:rPr lang="en-US" spc="300" dirty="0"/>
              <a:t>t</a:t>
            </a:r>
            <a:r>
              <a:rPr lang="en-US" dirty="0"/>
              <a:t>ting </a:t>
            </a:r>
            <a:r>
              <a:rPr lang="en-US" spc="-300" dirty="0"/>
              <a:t>yo</a:t>
            </a:r>
            <a:r>
              <a:rPr lang="en-US" dirty="0"/>
              <a:t>ur mo</a:t>
            </a:r>
            <a:r>
              <a:rPr lang="en-US" spc="300" dirty="0"/>
              <a:t>r</a:t>
            </a:r>
            <a:r>
              <a:rPr lang="en-US" dirty="0"/>
              <a:t>tgage</a:t>
            </a:r>
          </a:p>
        </p:txBody>
      </p:sp>
      <p:sp>
        <p:nvSpPr>
          <p:cNvPr id="4" name="Slide Number Placeholder 3">
            <a:extLst>
              <a:ext uri="{FF2B5EF4-FFF2-40B4-BE49-F238E27FC236}">
                <a16:creationId xmlns:a16="http://schemas.microsoft.com/office/drawing/2014/main" id="{3FE71B56-77AB-7E4C-BBAD-161D34AEBE29}"/>
              </a:ext>
            </a:extLst>
          </p:cNvPr>
          <p:cNvSpPr>
            <a:spLocks noGrp="1"/>
          </p:cNvSpPr>
          <p:nvPr>
            <p:ph type="sldNum" sz="quarter" idx="12"/>
          </p:nvPr>
        </p:nvSpPr>
        <p:spPr/>
        <p:txBody>
          <a:bodyPr/>
          <a:lstStyle/>
          <a:p>
            <a:fld id="{161E6D1D-1869-6A45-94F4-641B93D9AAAA}" type="slidenum">
              <a:rPr lang="en-US" smtClean="0"/>
              <a:t>14</a:t>
            </a:fld>
            <a:endParaRPr lang="en-US"/>
          </a:p>
        </p:txBody>
      </p:sp>
      <p:pic>
        <p:nvPicPr>
          <p:cNvPr id="6" name="Graphic 5">
            <a:extLst>
              <a:ext uri="{FF2B5EF4-FFF2-40B4-BE49-F238E27FC236}">
                <a16:creationId xmlns:a16="http://schemas.microsoft.com/office/drawing/2014/main" id="{E9BC5D4E-FF16-5649-A9CE-1D165D602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5715000" cy="6858000"/>
          </a:xfrm>
          <a:prstGeom prst="rect">
            <a:avLst/>
          </a:prstGeom>
        </p:spPr>
      </p:pic>
    </p:spTree>
    <p:extLst>
      <p:ext uri="{BB962C8B-B14F-4D97-AF65-F5344CB8AC3E}">
        <p14:creationId xmlns:p14="http://schemas.microsoft.com/office/powerpoint/2010/main" val="17215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0CB7-B020-A546-8015-86346DCB7884}"/>
              </a:ext>
            </a:extLst>
          </p:cNvPr>
          <p:cNvSpPr>
            <a:spLocks noGrp="1"/>
          </p:cNvSpPr>
          <p:nvPr>
            <p:ph type="title"/>
          </p:nvPr>
        </p:nvSpPr>
        <p:spPr/>
        <p:txBody>
          <a:bodyPr/>
          <a:lstStyle/>
          <a:p>
            <a:r>
              <a:rPr lang="en-US" dirty="0">
                <a:solidFill>
                  <a:schemeClr val="tx2"/>
                </a:solidFill>
              </a:rPr>
              <a:t>Your monthly mortgage payment</a:t>
            </a:r>
          </a:p>
        </p:txBody>
      </p:sp>
      <p:graphicFrame>
        <p:nvGraphicFramePr>
          <p:cNvPr id="4" name="Content Placeholder 3">
            <a:extLst>
              <a:ext uri="{FF2B5EF4-FFF2-40B4-BE49-F238E27FC236}">
                <a16:creationId xmlns:a16="http://schemas.microsoft.com/office/drawing/2014/main" id="{A965C048-9117-C74B-A504-6676DBB52FD5}"/>
              </a:ext>
            </a:extLst>
          </p:cNvPr>
          <p:cNvGraphicFramePr>
            <a:graphicFrameLocks noGrp="1"/>
          </p:cNvGraphicFramePr>
          <p:nvPr>
            <p:ph idx="1"/>
            <p:extLst>
              <p:ext uri="{D42A27DB-BD31-4B8C-83A1-F6EECF244321}">
                <p14:modId xmlns:p14="http://schemas.microsoft.com/office/powerpoint/2010/main" val="324951288"/>
              </p:ext>
            </p:extLst>
          </p:nvPr>
        </p:nvGraphicFramePr>
        <p:xfrm>
          <a:off x="5717058" y="1600200"/>
          <a:ext cx="6481120" cy="4937760"/>
        </p:xfrm>
        <a:graphic>
          <a:graphicData uri="http://schemas.openxmlformats.org/drawingml/2006/table">
            <a:tbl>
              <a:tblPr firstRow="1" bandRow="1">
                <a:tableStyleId>{5C22544A-7EE6-4342-B048-85BDC9FD1C3A}</a:tableStyleId>
              </a:tblPr>
              <a:tblGrid>
                <a:gridCol w="2442520">
                  <a:extLst>
                    <a:ext uri="{9D8B030D-6E8A-4147-A177-3AD203B41FA5}">
                      <a16:colId xmlns:a16="http://schemas.microsoft.com/office/drawing/2014/main" val="890668025"/>
                    </a:ext>
                  </a:extLst>
                </a:gridCol>
                <a:gridCol w="4038600">
                  <a:extLst>
                    <a:ext uri="{9D8B030D-6E8A-4147-A177-3AD203B41FA5}">
                      <a16:colId xmlns:a16="http://schemas.microsoft.com/office/drawing/2014/main" val="2589428915"/>
                    </a:ext>
                  </a:extLst>
                </a:gridCol>
              </a:tblGrid>
              <a:tr h="927230">
                <a:tc>
                  <a:txBody>
                    <a:bodyPr/>
                    <a:lstStyle/>
                    <a:p>
                      <a:r>
                        <a:rPr lang="en-US" sz="2800" b="1" i="0" dirty="0">
                          <a:solidFill>
                            <a:schemeClr val="tx2"/>
                          </a:solidFill>
                          <a:latin typeface="Century Gothic" panose="020B0502020202020204" pitchFamily="34" charset="0"/>
                        </a:rPr>
                        <a:t>Principal</a:t>
                      </a:r>
                    </a:p>
                  </a:txBody>
                  <a:tcPr marL="411480" marR="137160" marT="0" marB="274320" anchor="ctr">
                    <a:lnL w="12700" cmpd="sng">
                      <a:noFill/>
                    </a:lnL>
                    <a:lnR w="12700" cmpd="sng">
                      <a:noFill/>
                    </a:lnR>
                    <a:lnT w="381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b="1" i="0" dirty="0">
                          <a:solidFill>
                            <a:schemeClr val="tx1"/>
                          </a:solidFill>
                          <a:latin typeface="Century Gothic" panose="020B0502020202020204" pitchFamily="34" charset="0"/>
                        </a:rPr>
                        <a:t>The portion of the payment that is used to reduce the loan balance</a:t>
                      </a:r>
                    </a:p>
                  </a:txBody>
                  <a:tcPr marL="0" marR="914400" marT="0" marB="274320">
                    <a:lnL w="12700" cmpd="sng">
                      <a:noFill/>
                    </a:lnL>
                    <a:lnR w="12700" cmpd="sng">
                      <a:noFill/>
                    </a:lnR>
                    <a:lnT w="381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610409"/>
                  </a:ext>
                </a:extLst>
              </a:tr>
              <a:tr h="742085">
                <a:tc>
                  <a:txBody>
                    <a:bodyPr/>
                    <a:lstStyle/>
                    <a:p>
                      <a:r>
                        <a:rPr lang="en-US" sz="2800" b="1" i="0" dirty="0">
                          <a:solidFill>
                            <a:schemeClr val="tx2"/>
                          </a:solidFill>
                          <a:latin typeface="Century Gothic" panose="020B0502020202020204" pitchFamily="34" charset="0"/>
                        </a:rPr>
                        <a:t>Interest</a:t>
                      </a:r>
                    </a:p>
                  </a:txBody>
                  <a:tcPr marL="411480" marR="137160" marT="274320" marB="274320" anchor="ctr">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b="1" i="0" dirty="0">
                          <a:solidFill>
                            <a:schemeClr val="tx1"/>
                          </a:solidFill>
                          <a:latin typeface="Century Gothic" panose="020B0502020202020204" pitchFamily="34" charset="0"/>
                        </a:rPr>
                        <a:t>The portion of the payment used to pay interest that is due</a:t>
                      </a:r>
                    </a:p>
                  </a:txBody>
                  <a:tcPr marL="0" marR="914400" marT="274320" marB="274320">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080536"/>
                  </a:ext>
                </a:extLst>
              </a:tr>
              <a:tr h="742085">
                <a:tc>
                  <a:txBody>
                    <a:bodyPr/>
                    <a:lstStyle/>
                    <a:p>
                      <a:r>
                        <a:rPr lang="en-US" sz="2800" b="1" i="0" dirty="0">
                          <a:solidFill>
                            <a:schemeClr val="tx2"/>
                          </a:solidFill>
                          <a:latin typeface="Century Gothic" panose="020B0502020202020204" pitchFamily="34" charset="0"/>
                        </a:rPr>
                        <a:t>Taxes</a:t>
                      </a:r>
                    </a:p>
                  </a:txBody>
                  <a:tcPr marL="411480" marR="137160" marT="274320" marB="274320" anchor="ctr">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b="1" i="0" dirty="0">
                          <a:solidFill>
                            <a:schemeClr val="tx1"/>
                          </a:solidFill>
                          <a:latin typeface="Century Gothic" panose="020B0502020202020204" pitchFamily="34" charset="0"/>
                        </a:rPr>
                        <a:t>Usually one-twelfth of the annual property tax bill</a:t>
                      </a:r>
                    </a:p>
                  </a:txBody>
                  <a:tcPr marL="0" marR="914400" marT="274320" marB="274320">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969477"/>
                  </a:ext>
                </a:extLst>
              </a:tr>
              <a:tr h="927606">
                <a:tc>
                  <a:txBody>
                    <a:bodyPr/>
                    <a:lstStyle/>
                    <a:p>
                      <a:r>
                        <a:rPr lang="en-US" sz="2800" b="1" i="0" dirty="0">
                          <a:solidFill>
                            <a:schemeClr val="tx2"/>
                          </a:solidFill>
                          <a:latin typeface="Century Gothic" panose="020B0502020202020204" pitchFamily="34" charset="0"/>
                        </a:rPr>
                        <a:t>Insurance</a:t>
                      </a:r>
                    </a:p>
                  </a:txBody>
                  <a:tcPr marL="411480" marR="137160" marT="274320" marB="274320" anchor="ctr">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i="0" dirty="0">
                          <a:solidFill>
                            <a:schemeClr val="tx1"/>
                          </a:solidFill>
                          <a:latin typeface="Century Gothic" panose="020B0502020202020204" pitchFamily="34" charset="0"/>
                        </a:rPr>
                        <a:t>Usually one-twelfth of the annual mortgage and homeowners insurance bills</a:t>
                      </a:r>
                    </a:p>
                  </a:txBody>
                  <a:tcPr marL="0" marR="914400" marT="274320" marB="274320">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2584"/>
                  </a:ext>
                </a:extLst>
              </a:tr>
            </a:tbl>
          </a:graphicData>
        </a:graphic>
      </p:graphicFrame>
      <p:sp>
        <p:nvSpPr>
          <p:cNvPr id="3" name="Slide Number Placeholder 2">
            <a:extLst>
              <a:ext uri="{FF2B5EF4-FFF2-40B4-BE49-F238E27FC236}">
                <a16:creationId xmlns:a16="http://schemas.microsoft.com/office/drawing/2014/main" id="{723F3F3D-E67F-0D4E-B310-07D7A4655236}"/>
              </a:ext>
            </a:extLst>
          </p:cNvPr>
          <p:cNvSpPr>
            <a:spLocks noGrp="1"/>
          </p:cNvSpPr>
          <p:nvPr>
            <p:ph type="sldNum" sz="quarter" idx="12"/>
          </p:nvPr>
        </p:nvSpPr>
        <p:spPr/>
        <p:txBody>
          <a:bodyPr/>
          <a:lstStyle/>
          <a:p>
            <a:fld id="{161E6D1D-1869-6A45-94F4-641B93D9AAAA}" type="slidenum">
              <a:rPr lang="en-US" smtClean="0"/>
              <a:pPr/>
              <a:t>15</a:t>
            </a:fld>
            <a:endParaRPr lang="en-US"/>
          </a:p>
        </p:txBody>
      </p:sp>
    </p:spTree>
    <p:extLst>
      <p:ext uri="{BB962C8B-B14F-4D97-AF65-F5344CB8AC3E}">
        <p14:creationId xmlns:p14="http://schemas.microsoft.com/office/powerpoint/2010/main" val="301764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0CB7-B020-A546-8015-86346DCB7884}"/>
              </a:ext>
            </a:extLst>
          </p:cNvPr>
          <p:cNvSpPr>
            <a:spLocks noGrp="1"/>
          </p:cNvSpPr>
          <p:nvPr>
            <p:ph type="title"/>
          </p:nvPr>
        </p:nvSpPr>
        <p:spPr/>
        <p:txBody>
          <a:bodyPr/>
          <a:lstStyle/>
          <a:p>
            <a:r>
              <a:rPr lang="en-US" dirty="0">
                <a:solidFill>
                  <a:schemeClr val="tx2"/>
                </a:solidFill>
              </a:rPr>
              <a:t>Types of mortgages and home loans</a:t>
            </a:r>
          </a:p>
        </p:txBody>
      </p:sp>
      <p:sp>
        <p:nvSpPr>
          <p:cNvPr id="12" name="Content Placeholder 11">
            <a:extLst>
              <a:ext uri="{FF2B5EF4-FFF2-40B4-BE49-F238E27FC236}">
                <a16:creationId xmlns:a16="http://schemas.microsoft.com/office/drawing/2014/main" id="{EAA5739B-C745-2D41-8CA9-62CA73955782}"/>
              </a:ext>
            </a:extLst>
          </p:cNvPr>
          <p:cNvSpPr>
            <a:spLocks noGrp="1"/>
          </p:cNvSpPr>
          <p:nvPr>
            <p:ph idx="1"/>
          </p:nvPr>
        </p:nvSpPr>
        <p:spPr/>
        <p:txBody>
          <a:bodyPr/>
          <a:lstStyle/>
          <a:p>
            <a:r>
              <a:rPr lang="en-US" dirty="0"/>
              <a:t>Fixed-rate</a:t>
            </a:r>
          </a:p>
          <a:p>
            <a:pPr lvl="1"/>
            <a:r>
              <a:rPr lang="en-US" sz="1800" dirty="0"/>
              <a:t>Most popular type</a:t>
            </a:r>
          </a:p>
          <a:p>
            <a:r>
              <a:rPr lang="en-US" dirty="0"/>
              <a:t>Nonfixed-rate</a:t>
            </a:r>
          </a:p>
          <a:p>
            <a:pPr lvl="1"/>
            <a:r>
              <a:rPr lang="en-US" sz="1800" dirty="0"/>
              <a:t>Also known as adjustable-rate mortgages (ARMs)</a:t>
            </a:r>
          </a:p>
          <a:p>
            <a:pPr lvl="1"/>
            <a:r>
              <a:rPr lang="en-US" sz="1800" dirty="0"/>
              <a:t>Make sure you fully understand the term</a:t>
            </a:r>
          </a:p>
          <a:p>
            <a:endParaRPr lang="en-US" dirty="0"/>
          </a:p>
        </p:txBody>
      </p:sp>
      <p:sp>
        <p:nvSpPr>
          <p:cNvPr id="3" name="Slide Number Placeholder 2">
            <a:extLst>
              <a:ext uri="{FF2B5EF4-FFF2-40B4-BE49-F238E27FC236}">
                <a16:creationId xmlns:a16="http://schemas.microsoft.com/office/drawing/2014/main" id="{723F3F3D-E67F-0D4E-B310-07D7A4655236}"/>
              </a:ext>
            </a:extLst>
          </p:cNvPr>
          <p:cNvSpPr>
            <a:spLocks noGrp="1"/>
          </p:cNvSpPr>
          <p:nvPr>
            <p:ph type="sldNum" sz="quarter" idx="12"/>
          </p:nvPr>
        </p:nvSpPr>
        <p:spPr/>
        <p:txBody>
          <a:bodyPr/>
          <a:lstStyle/>
          <a:p>
            <a:fld id="{161E6D1D-1869-6A45-94F4-641B93D9AAAA}" type="slidenum">
              <a:rPr lang="en-US" smtClean="0"/>
              <a:pPr/>
              <a:t>16</a:t>
            </a:fld>
            <a:endParaRPr lang="en-US"/>
          </a:p>
        </p:txBody>
      </p:sp>
    </p:spTree>
    <p:extLst>
      <p:ext uri="{BB962C8B-B14F-4D97-AF65-F5344CB8AC3E}">
        <p14:creationId xmlns:p14="http://schemas.microsoft.com/office/powerpoint/2010/main" val="528542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F7B3-1F7E-2842-855E-4D646DAB5E07}"/>
              </a:ext>
            </a:extLst>
          </p:cNvPr>
          <p:cNvSpPr>
            <a:spLocks noGrp="1"/>
          </p:cNvSpPr>
          <p:nvPr>
            <p:ph type="title"/>
          </p:nvPr>
        </p:nvSpPr>
        <p:spPr/>
        <p:txBody>
          <a:bodyPr/>
          <a:lstStyle/>
          <a:p>
            <a:r>
              <a:rPr lang="en-US" dirty="0">
                <a:solidFill>
                  <a:schemeClr val="tx2"/>
                </a:solidFill>
              </a:rPr>
              <a:t>Down payment options</a:t>
            </a:r>
          </a:p>
        </p:txBody>
      </p:sp>
      <p:sp>
        <p:nvSpPr>
          <p:cNvPr id="3" name="Content Placeholder 2">
            <a:extLst>
              <a:ext uri="{FF2B5EF4-FFF2-40B4-BE49-F238E27FC236}">
                <a16:creationId xmlns:a16="http://schemas.microsoft.com/office/drawing/2014/main" id="{B1416798-1CB9-954E-B5DD-5E61E6726526}"/>
              </a:ext>
            </a:extLst>
          </p:cNvPr>
          <p:cNvSpPr>
            <a:spLocks noGrp="1"/>
          </p:cNvSpPr>
          <p:nvPr>
            <p:ph idx="1"/>
          </p:nvPr>
        </p:nvSpPr>
        <p:spPr/>
        <p:txBody>
          <a:bodyPr/>
          <a:lstStyle/>
          <a:p>
            <a:r>
              <a:rPr lang="en-US" dirty="0"/>
              <a:t>Initial investment in your home</a:t>
            </a:r>
          </a:p>
          <a:p>
            <a:r>
              <a:rPr lang="en-US" dirty="0"/>
              <a:t>Minimum usually 3-5%</a:t>
            </a:r>
          </a:p>
          <a:p>
            <a:r>
              <a:rPr lang="en-US" dirty="0"/>
              <a:t>If you put less than 20% down, loan options include:</a:t>
            </a:r>
          </a:p>
          <a:p>
            <a:pPr lvl="1"/>
            <a:r>
              <a:rPr lang="en-US" sz="1800" dirty="0"/>
              <a:t>VA (Veterans Administration)</a:t>
            </a:r>
          </a:p>
          <a:p>
            <a:pPr lvl="1"/>
            <a:r>
              <a:rPr lang="en-US" sz="1800" dirty="0"/>
              <a:t>FHA (Federal Housing Administration)</a:t>
            </a:r>
          </a:p>
          <a:p>
            <a:pPr lvl="1"/>
            <a:r>
              <a:rPr lang="en-US" sz="1800" dirty="0"/>
              <a:t>Conventional with private mortgage insurance (PMI)</a:t>
            </a:r>
          </a:p>
        </p:txBody>
      </p:sp>
      <p:sp>
        <p:nvSpPr>
          <p:cNvPr id="4" name="Slide Number Placeholder 3">
            <a:extLst>
              <a:ext uri="{FF2B5EF4-FFF2-40B4-BE49-F238E27FC236}">
                <a16:creationId xmlns:a16="http://schemas.microsoft.com/office/drawing/2014/main" id="{9A5250C5-CBB4-FE42-89B0-E3DE9687D421}"/>
              </a:ext>
            </a:extLst>
          </p:cNvPr>
          <p:cNvSpPr>
            <a:spLocks noGrp="1"/>
          </p:cNvSpPr>
          <p:nvPr>
            <p:ph type="sldNum" sz="quarter" idx="12"/>
          </p:nvPr>
        </p:nvSpPr>
        <p:spPr/>
        <p:txBody>
          <a:bodyPr/>
          <a:lstStyle/>
          <a:p>
            <a:fld id="{161E6D1D-1869-6A45-94F4-641B93D9AAAA}" type="slidenum">
              <a:rPr lang="en-US" smtClean="0"/>
              <a:pPr/>
              <a:t>17</a:t>
            </a:fld>
            <a:endParaRPr lang="en-US"/>
          </a:p>
        </p:txBody>
      </p:sp>
    </p:spTree>
    <p:extLst>
      <p:ext uri="{BB962C8B-B14F-4D97-AF65-F5344CB8AC3E}">
        <p14:creationId xmlns:p14="http://schemas.microsoft.com/office/powerpoint/2010/main" val="339822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EB0C-8112-DE48-9E42-030F3E925666}"/>
              </a:ext>
            </a:extLst>
          </p:cNvPr>
          <p:cNvSpPr>
            <a:spLocks noGrp="1"/>
          </p:cNvSpPr>
          <p:nvPr>
            <p:ph type="title"/>
          </p:nvPr>
        </p:nvSpPr>
        <p:spPr/>
        <p:txBody>
          <a:bodyPr/>
          <a:lstStyle/>
          <a:p>
            <a:r>
              <a:rPr lang="en-US" dirty="0">
                <a:solidFill>
                  <a:schemeClr val="tx2"/>
                </a:solidFill>
              </a:rPr>
              <a:t>Private mortgage insurance</a:t>
            </a:r>
          </a:p>
        </p:txBody>
      </p:sp>
      <p:sp>
        <p:nvSpPr>
          <p:cNvPr id="3" name="Content Placeholder 2">
            <a:extLst>
              <a:ext uri="{FF2B5EF4-FFF2-40B4-BE49-F238E27FC236}">
                <a16:creationId xmlns:a16="http://schemas.microsoft.com/office/drawing/2014/main" id="{FE112A54-EB1C-2C42-A7C5-9835CB887E28}"/>
              </a:ext>
            </a:extLst>
          </p:cNvPr>
          <p:cNvSpPr>
            <a:spLocks noGrp="1"/>
          </p:cNvSpPr>
          <p:nvPr>
            <p:ph idx="1"/>
          </p:nvPr>
        </p:nvSpPr>
        <p:spPr/>
        <p:txBody>
          <a:bodyPr/>
          <a:lstStyle/>
          <a:p>
            <a:r>
              <a:rPr lang="en-US" dirty="0"/>
              <a:t>Not the same as homeowners insurance</a:t>
            </a:r>
          </a:p>
          <a:p>
            <a:r>
              <a:rPr lang="en-US" dirty="0"/>
              <a:t>PMI can help you:</a:t>
            </a:r>
          </a:p>
          <a:p>
            <a:pPr lvl="1"/>
            <a:r>
              <a:rPr lang="en-US" sz="1800" dirty="0"/>
              <a:t>Buy a home sooner</a:t>
            </a:r>
          </a:p>
          <a:p>
            <a:pPr lvl="1"/>
            <a:r>
              <a:rPr lang="en-US" sz="1800" dirty="0"/>
              <a:t>Increase your buying options</a:t>
            </a:r>
          </a:p>
          <a:p>
            <a:pPr lvl="1"/>
            <a:r>
              <a:rPr lang="en-US" sz="1800" dirty="0"/>
              <a:t>Reserve funds</a:t>
            </a:r>
          </a:p>
          <a:p>
            <a:r>
              <a:rPr lang="en-US" dirty="0"/>
              <a:t>PMI may be cancelled </a:t>
            </a:r>
          </a:p>
          <a:p>
            <a:endParaRPr lang="en-US" dirty="0"/>
          </a:p>
        </p:txBody>
      </p:sp>
      <p:sp>
        <p:nvSpPr>
          <p:cNvPr id="4" name="Slide Number Placeholder 3">
            <a:extLst>
              <a:ext uri="{FF2B5EF4-FFF2-40B4-BE49-F238E27FC236}">
                <a16:creationId xmlns:a16="http://schemas.microsoft.com/office/drawing/2014/main" id="{8A1CD3A2-37AD-0641-823C-8632EBCD2F53}"/>
              </a:ext>
            </a:extLst>
          </p:cNvPr>
          <p:cNvSpPr>
            <a:spLocks noGrp="1"/>
          </p:cNvSpPr>
          <p:nvPr>
            <p:ph type="sldNum" sz="quarter" idx="12"/>
          </p:nvPr>
        </p:nvSpPr>
        <p:spPr/>
        <p:txBody>
          <a:bodyPr/>
          <a:lstStyle/>
          <a:p>
            <a:fld id="{161E6D1D-1869-6A45-94F4-641B93D9AAAA}" type="slidenum">
              <a:rPr lang="en-US" smtClean="0"/>
              <a:pPr/>
              <a:t>18</a:t>
            </a:fld>
            <a:endParaRPr lang="en-US"/>
          </a:p>
        </p:txBody>
      </p:sp>
    </p:spTree>
    <p:extLst>
      <p:ext uri="{BB962C8B-B14F-4D97-AF65-F5344CB8AC3E}">
        <p14:creationId xmlns:p14="http://schemas.microsoft.com/office/powerpoint/2010/main" val="308134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81AE-C1EA-0145-9B45-4BCCCAC9576D}"/>
              </a:ext>
            </a:extLst>
          </p:cNvPr>
          <p:cNvSpPr>
            <a:spLocks noGrp="1"/>
          </p:cNvSpPr>
          <p:nvPr>
            <p:ph type="title"/>
          </p:nvPr>
        </p:nvSpPr>
        <p:spPr/>
        <p:txBody>
          <a:bodyPr/>
          <a:lstStyle/>
          <a:p>
            <a:r>
              <a:rPr lang="en-US"/>
              <a:t>Homebuyer rights</a:t>
            </a:r>
            <a:endParaRPr lang="en-US" dirty="0"/>
          </a:p>
        </p:txBody>
      </p:sp>
      <p:sp>
        <p:nvSpPr>
          <p:cNvPr id="3" name="Content Placeholder 2">
            <a:extLst>
              <a:ext uri="{FF2B5EF4-FFF2-40B4-BE49-F238E27FC236}">
                <a16:creationId xmlns:a16="http://schemas.microsoft.com/office/drawing/2014/main" id="{30B87D31-0C1E-784E-8168-9C066FAFDBFF}"/>
              </a:ext>
            </a:extLst>
          </p:cNvPr>
          <p:cNvSpPr>
            <a:spLocks noGrp="1"/>
          </p:cNvSpPr>
          <p:nvPr>
            <p:ph idx="1"/>
          </p:nvPr>
        </p:nvSpPr>
        <p:spPr/>
        <p:txBody>
          <a:bodyPr/>
          <a:lstStyle/>
          <a:p>
            <a:r>
              <a:rPr lang="en-US"/>
              <a:t>Fair Housing Act</a:t>
            </a:r>
          </a:p>
          <a:p>
            <a:r>
              <a:rPr lang="en-US"/>
              <a:t>Predatory Mortgage Lending</a:t>
            </a:r>
            <a:endParaRPr lang="en-US" dirty="0"/>
          </a:p>
        </p:txBody>
      </p:sp>
      <p:sp>
        <p:nvSpPr>
          <p:cNvPr id="4" name="Slide Number Placeholder 3">
            <a:extLst>
              <a:ext uri="{FF2B5EF4-FFF2-40B4-BE49-F238E27FC236}">
                <a16:creationId xmlns:a16="http://schemas.microsoft.com/office/drawing/2014/main" id="{C895FEFA-0B38-2545-B8D9-13CB1BA338BA}"/>
              </a:ext>
            </a:extLst>
          </p:cNvPr>
          <p:cNvSpPr>
            <a:spLocks noGrp="1"/>
          </p:cNvSpPr>
          <p:nvPr>
            <p:ph type="sldNum" sz="quarter" idx="12"/>
          </p:nvPr>
        </p:nvSpPr>
        <p:spPr/>
        <p:txBody>
          <a:bodyPr/>
          <a:lstStyle/>
          <a:p>
            <a:fld id="{161E6D1D-1869-6A45-94F4-641B93D9AAAA}" type="slidenum">
              <a:rPr lang="en-US" smtClean="0"/>
              <a:pPr/>
              <a:t>19</a:t>
            </a:fld>
            <a:endParaRPr lang="en-US"/>
          </a:p>
        </p:txBody>
      </p:sp>
    </p:spTree>
    <p:extLst>
      <p:ext uri="{BB962C8B-B14F-4D97-AF65-F5344CB8AC3E}">
        <p14:creationId xmlns:p14="http://schemas.microsoft.com/office/powerpoint/2010/main" val="60732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C91D15-144D-E043-9634-5E9A5CA59A65}"/>
              </a:ext>
            </a:extLst>
          </p:cNvPr>
          <p:cNvSpPr>
            <a:spLocks noGrp="1"/>
          </p:cNvSpPr>
          <p:nvPr>
            <p:ph type="sldNum" sz="quarter" idx="12"/>
          </p:nvPr>
        </p:nvSpPr>
        <p:spPr/>
        <p:txBody>
          <a:bodyPr/>
          <a:lstStyle/>
          <a:p>
            <a:fld id="{161E6D1D-1869-6A45-94F4-641B93D9AAAA}" type="slidenum">
              <a:rPr lang="en-US" smtClean="0"/>
              <a:pPr/>
              <a:t>2</a:t>
            </a:fld>
            <a:endParaRPr lang="en-US" dirty="0"/>
          </a:p>
        </p:txBody>
      </p:sp>
    </p:spTree>
    <p:extLst>
      <p:ext uri="{BB962C8B-B14F-4D97-AF65-F5344CB8AC3E}">
        <p14:creationId xmlns:p14="http://schemas.microsoft.com/office/powerpoint/2010/main" val="182594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4033-08A2-9249-810D-7C5F8AC8C117}"/>
              </a:ext>
            </a:extLst>
          </p:cNvPr>
          <p:cNvSpPr>
            <a:spLocks noGrp="1"/>
          </p:cNvSpPr>
          <p:nvPr>
            <p:ph type="title"/>
          </p:nvPr>
        </p:nvSpPr>
        <p:spPr/>
        <p:txBody>
          <a:bodyPr/>
          <a:lstStyle/>
          <a:p>
            <a:r>
              <a:rPr lang="en-US" dirty="0">
                <a:solidFill>
                  <a:schemeClr val="tx2"/>
                </a:solidFill>
              </a:rPr>
              <a:t>Mortgage application</a:t>
            </a:r>
          </a:p>
        </p:txBody>
      </p:sp>
      <p:sp>
        <p:nvSpPr>
          <p:cNvPr id="3" name="Content Placeholder 2">
            <a:extLst>
              <a:ext uri="{FF2B5EF4-FFF2-40B4-BE49-F238E27FC236}">
                <a16:creationId xmlns:a16="http://schemas.microsoft.com/office/drawing/2014/main" id="{90E07F3A-190A-A643-8B2D-6B7A5CF1C97E}"/>
              </a:ext>
            </a:extLst>
          </p:cNvPr>
          <p:cNvSpPr>
            <a:spLocks noGrp="1"/>
          </p:cNvSpPr>
          <p:nvPr>
            <p:ph idx="1"/>
          </p:nvPr>
        </p:nvSpPr>
        <p:spPr/>
        <p:txBody>
          <a:bodyPr/>
          <a:lstStyle/>
          <a:p>
            <a:r>
              <a:rPr lang="en-US" dirty="0"/>
              <a:t>Documents you may need to provide:</a:t>
            </a:r>
          </a:p>
          <a:p>
            <a:pPr lvl="1"/>
            <a:r>
              <a:rPr lang="en-US" dirty="0"/>
              <a:t>Tax returns and W-2s</a:t>
            </a:r>
          </a:p>
          <a:p>
            <a:pPr lvl="1"/>
            <a:r>
              <a:rPr lang="en-US" dirty="0"/>
              <a:t>Employment history</a:t>
            </a:r>
          </a:p>
          <a:p>
            <a:pPr lvl="1"/>
            <a:r>
              <a:rPr lang="en-US" dirty="0"/>
              <a:t>Paycheck stubs</a:t>
            </a:r>
          </a:p>
          <a:p>
            <a:pPr lvl="1"/>
            <a:r>
              <a:rPr lang="en-US" dirty="0"/>
              <a:t>Statements from savings &amp; checking accounts</a:t>
            </a:r>
          </a:p>
        </p:txBody>
      </p:sp>
      <p:sp>
        <p:nvSpPr>
          <p:cNvPr id="4" name="Slide Number Placeholder 3">
            <a:extLst>
              <a:ext uri="{FF2B5EF4-FFF2-40B4-BE49-F238E27FC236}">
                <a16:creationId xmlns:a16="http://schemas.microsoft.com/office/drawing/2014/main" id="{9487D948-3E5D-4B45-9E15-79965BA8BE9C}"/>
              </a:ext>
            </a:extLst>
          </p:cNvPr>
          <p:cNvSpPr>
            <a:spLocks noGrp="1"/>
          </p:cNvSpPr>
          <p:nvPr>
            <p:ph type="sldNum" sz="quarter" idx="12"/>
          </p:nvPr>
        </p:nvSpPr>
        <p:spPr/>
        <p:txBody>
          <a:bodyPr/>
          <a:lstStyle/>
          <a:p>
            <a:fld id="{161E6D1D-1869-6A45-94F4-641B93D9AAAA}" type="slidenum">
              <a:rPr lang="en-US" smtClean="0"/>
              <a:pPr/>
              <a:t>20</a:t>
            </a:fld>
            <a:endParaRPr lang="en-US"/>
          </a:p>
        </p:txBody>
      </p:sp>
    </p:spTree>
    <p:extLst>
      <p:ext uri="{BB962C8B-B14F-4D97-AF65-F5344CB8AC3E}">
        <p14:creationId xmlns:p14="http://schemas.microsoft.com/office/powerpoint/2010/main" val="190318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4033-08A2-9249-810D-7C5F8AC8C117}"/>
              </a:ext>
            </a:extLst>
          </p:cNvPr>
          <p:cNvSpPr>
            <a:spLocks noGrp="1"/>
          </p:cNvSpPr>
          <p:nvPr>
            <p:ph type="title"/>
          </p:nvPr>
        </p:nvSpPr>
        <p:spPr/>
        <p:txBody>
          <a:bodyPr/>
          <a:lstStyle/>
          <a:p>
            <a:r>
              <a:rPr lang="en-US" dirty="0">
                <a:solidFill>
                  <a:schemeClr val="tx2"/>
                </a:solidFill>
              </a:rPr>
              <a:t>Mortgage application</a:t>
            </a:r>
          </a:p>
        </p:txBody>
      </p:sp>
      <p:sp>
        <p:nvSpPr>
          <p:cNvPr id="3" name="Content Placeholder 2">
            <a:extLst>
              <a:ext uri="{FF2B5EF4-FFF2-40B4-BE49-F238E27FC236}">
                <a16:creationId xmlns:a16="http://schemas.microsoft.com/office/drawing/2014/main" id="{90E07F3A-190A-A643-8B2D-6B7A5CF1C97E}"/>
              </a:ext>
            </a:extLst>
          </p:cNvPr>
          <p:cNvSpPr>
            <a:spLocks noGrp="1"/>
          </p:cNvSpPr>
          <p:nvPr>
            <p:ph idx="1"/>
          </p:nvPr>
        </p:nvSpPr>
        <p:spPr/>
        <p:txBody>
          <a:bodyPr/>
          <a:lstStyle/>
          <a:p>
            <a:r>
              <a:rPr lang="en-US" dirty="0"/>
              <a:t>Documents lender provides to you:</a:t>
            </a:r>
          </a:p>
          <a:p>
            <a:pPr lvl="1"/>
            <a:r>
              <a:rPr lang="en-US" dirty="0"/>
              <a:t>Loan Estimate</a:t>
            </a:r>
          </a:p>
          <a:p>
            <a:pPr lvl="1"/>
            <a:r>
              <a:rPr lang="en-US" dirty="0"/>
              <a:t>Commitment Letter</a:t>
            </a:r>
          </a:p>
        </p:txBody>
      </p:sp>
      <p:sp>
        <p:nvSpPr>
          <p:cNvPr id="4" name="Slide Number Placeholder 3">
            <a:extLst>
              <a:ext uri="{FF2B5EF4-FFF2-40B4-BE49-F238E27FC236}">
                <a16:creationId xmlns:a16="http://schemas.microsoft.com/office/drawing/2014/main" id="{944E8429-D71A-8B4D-B31D-4F8EAAD96FB5}"/>
              </a:ext>
            </a:extLst>
          </p:cNvPr>
          <p:cNvSpPr>
            <a:spLocks noGrp="1"/>
          </p:cNvSpPr>
          <p:nvPr>
            <p:ph type="sldNum" sz="quarter" idx="12"/>
          </p:nvPr>
        </p:nvSpPr>
        <p:spPr/>
        <p:txBody>
          <a:bodyPr/>
          <a:lstStyle/>
          <a:p>
            <a:fld id="{161E6D1D-1869-6A45-94F4-641B93D9AAAA}" type="slidenum">
              <a:rPr lang="en-US" smtClean="0"/>
              <a:pPr/>
              <a:t>21</a:t>
            </a:fld>
            <a:endParaRPr lang="en-US"/>
          </a:p>
        </p:txBody>
      </p:sp>
    </p:spTree>
    <p:extLst>
      <p:ext uri="{BB962C8B-B14F-4D97-AF65-F5344CB8AC3E}">
        <p14:creationId xmlns:p14="http://schemas.microsoft.com/office/powerpoint/2010/main" val="169978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928E-9728-3844-8F99-4BC5F2422EA5}"/>
              </a:ext>
            </a:extLst>
          </p:cNvPr>
          <p:cNvSpPr>
            <a:spLocks noGrp="1"/>
          </p:cNvSpPr>
          <p:nvPr>
            <p:ph type="title"/>
          </p:nvPr>
        </p:nvSpPr>
        <p:spPr/>
        <p:txBody>
          <a:bodyPr/>
          <a:lstStyle/>
          <a:p>
            <a:r>
              <a:rPr lang="en-US" dirty="0">
                <a:solidFill>
                  <a:schemeClr val="tx2"/>
                </a:solidFill>
              </a:rPr>
              <a:t>Processing and underwriting</a:t>
            </a:r>
          </a:p>
        </p:txBody>
      </p:sp>
      <p:sp>
        <p:nvSpPr>
          <p:cNvPr id="3" name="Content Placeholder 2">
            <a:extLst>
              <a:ext uri="{FF2B5EF4-FFF2-40B4-BE49-F238E27FC236}">
                <a16:creationId xmlns:a16="http://schemas.microsoft.com/office/drawing/2014/main" id="{38DD53AC-4B6D-9841-860D-A02771107900}"/>
              </a:ext>
            </a:extLst>
          </p:cNvPr>
          <p:cNvSpPr>
            <a:spLocks noGrp="1"/>
          </p:cNvSpPr>
          <p:nvPr>
            <p:ph idx="1"/>
          </p:nvPr>
        </p:nvSpPr>
        <p:spPr/>
        <p:txBody>
          <a:bodyPr/>
          <a:lstStyle/>
          <a:p>
            <a:r>
              <a:rPr lang="en-US" dirty="0"/>
              <a:t>Loan is reviewed by processor</a:t>
            </a:r>
          </a:p>
          <a:p>
            <a:r>
              <a:rPr lang="en-US" dirty="0"/>
              <a:t>Loan sent to underwriter for approval</a:t>
            </a:r>
          </a:p>
          <a:p>
            <a:pPr marL="1089025" indent="-1089025">
              <a:buNone/>
            </a:pPr>
            <a:endParaRPr lang="en-US" dirty="0"/>
          </a:p>
          <a:p>
            <a:pPr marL="1376363" lvl="1" indent="0">
              <a:buNone/>
            </a:pPr>
            <a:endParaRPr lang="en-US" dirty="0"/>
          </a:p>
          <a:p>
            <a:pPr marL="6350" lvl="1" indent="0">
              <a:buNone/>
            </a:pPr>
            <a:r>
              <a:rPr lang="en-US" dirty="0">
                <a:solidFill>
                  <a:schemeClr val="tx2"/>
                </a:solidFill>
              </a:rPr>
              <a:t>At either stage, you might need to provide additional info.</a:t>
            </a:r>
          </a:p>
        </p:txBody>
      </p:sp>
      <p:sp>
        <p:nvSpPr>
          <p:cNvPr id="4" name="Slide Number Placeholder 3">
            <a:extLst>
              <a:ext uri="{FF2B5EF4-FFF2-40B4-BE49-F238E27FC236}">
                <a16:creationId xmlns:a16="http://schemas.microsoft.com/office/drawing/2014/main" id="{1CFB4161-C601-1042-AEB7-C4176E54B6E7}"/>
              </a:ext>
            </a:extLst>
          </p:cNvPr>
          <p:cNvSpPr>
            <a:spLocks noGrp="1"/>
          </p:cNvSpPr>
          <p:nvPr>
            <p:ph type="sldNum" sz="quarter" idx="12"/>
          </p:nvPr>
        </p:nvSpPr>
        <p:spPr/>
        <p:txBody>
          <a:bodyPr/>
          <a:lstStyle/>
          <a:p>
            <a:fld id="{161E6D1D-1869-6A45-94F4-641B93D9AAAA}" type="slidenum">
              <a:rPr lang="en-US" smtClean="0"/>
              <a:pPr/>
              <a:t>22</a:t>
            </a:fld>
            <a:endParaRPr lang="en-US"/>
          </a:p>
        </p:txBody>
      </p:sp>
    </p:spTree>
    <p:extLst>
      <p:ext uri="{BB962C8B-B14F-4D97-AF65-F5344CB8AC3E}">
        <p14:creationId xmlns:p14="http://schemas.microsoft.com/office/powerpoint/2010/main" val="3676450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C4EE-8EF0-C846-A804-909CCD4CC879}"/>
              </a:ext>
            </a:extLst>
          </p:cNvPr>
          <p:cNvSpPr>
            <a:spLocks noGrp="1"/>
          </p:cNvSpPr>
          <p:nvPr>
            <p:ph type="title"/>
          </p:nvPr>
        </p:nvSpPr>
        <p:spPr/>
        <p:txBody>
          <a:bodyPr/>
          <a:lstStyle/>
          <a:p>
            <a:r>
              <a:rPr lang="en-US" dirty="0">
                <a:solidFill>
                  <a:schemeClr val="tx1"/>
                </a:solidFill>
              </a:rPr>
              <a:t>Chapter 4 </a:t>
            </a:r>
            <a:r>
              <a:rPr lang="en-US" dirty="0"/>
              <a:t>Closing your home loan</a:t>
            </a:r>
          </a:p>
        </p:txBody>
      </p:sp>
      <p:sp>
        <p:nvSpPr>
          <p:cNvPr id="4" name="Slide Number Placeholder 3">
            <a:extLst>
              <a:ext uri="{FF2B5EF4-FFF2-40B4-BE49-F238E27FC236}">
                <a16:creationId xmlns:a16="http://schemas.microsoft.com/office/drawing/2014/main" id="{92521B9E-59C7-DC40-80D8-79AC02699C9B}"/>
              </a:ext>
            </a:extLst>
          </p:cNvPr>
          <p:cNvSpPr>
            <a:spLocks noGrp="1"/>
          </p:cNvSpPr>
          <p:nvPr>
            <p:ph type="sldNum" sz="quarter" idx="12"/>
          </p:nvPr>
        </p:nvSpPr>
        <p:spPr/>
        <p:txBody>
          <a:bodyPr/>
          <a:lstStyle/>
          <a:p>
            <a:fld id="{161E6D1D-1869-6A45-94F4-641B93D9AAAA}" type="slidenum">
              <a:rPr lang="en-US" smtClean="0"/>
              <a:t>23</a:t>
            </a:fld>
            <a:endParaRPr lang="en-US"/>
          </a:p>
        </p:txBody>
      </p:sp>
      <p:pic>
        <p:nvPicPr>
          <p:cNvPr id="6" name="Graphic 5">
            <a:extLst>
              <a:ext uri="{FF2B5EF4-FFF2-40B4-BE49-F238E27FC236}">
                <a16:creationId xmlns:a16="http://schemas.microsoft.com/office/drawing/2014/main" id="{CB5C25C9-10F2-4C46-BC88-3E06424587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5715000" cy="6858000"/>
          </a:xfrm>
          <a:prstGeom prst="rect">
            <a:avLst/>
          </a:prstGeom>
        </p:spPr>
      </p:pic>
    </p:spTree>
    <p:extLst>
      <p:ext uri="{BB962C8B-B14F-4D97-AF65-F5344CB8AC3E}">
        <p14:creationId xmlns:p14="http://schemas.microsoft.com/office/powerpoint/2010/main" val="84505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928E-9728-3844-8F99-4BC5F2422EA5}"/>
              </a:ext>
            </a:extLst>
          </p:cNvPr>
          <p:cNvSpPr>
            <a:spLocks noGrp="1"/>
          </p:cNvSpPr>
          <p:nvPr>
            <p:ph type="title"/>
          </p:nvPr>
        </p:nvSpPr>
        <p:spPr/>
        <p:txBody>
          <a:bodyPr/>
          <a:lstStyle/>
          <a:p>
            <a:r>
              <a:rPr lang="en-US"/>
              <a:t>Preparing for closing</a:t>
            </a:r>
            <a:endParaRPr lang="en-US" dirty="0"/>
          </a:p>
        </p:txBody>
      </p:sp>
      <p:sp>
        <p:nvSpPr>
          <p:cNvPr id="3" name="Content Placeholder 2">
            <a:extLst>
              <a:ext uri="{FF2B5EF4-FFF2-40B4-BE49-F238E27FC236}">
                <a16:creationId xmlns:a16="http://schemas.microsoft.com/office/drawing/2014/main" id="{38DD53AC-4B6D-9841-860D-A02771107900}"/>
              </a:ext>
            </a:extLst>
          </p:cNvPr>
          <p:cNvSpPr>
            <a:spLocks noGrp="1"/>
          </p:cNvSpPr>
          <p:nvPr>
            <p:ph idx="1"/>
          </p:nvPr>
        </p:nvSpPr>
        <p:spPr>
          <a:xfrm>
            <a:off x="1066800" y="2057400"/>
            <a:ext cx="8229600" cy="4119562"/>
          </a:xfrm>
        </p:spPr>
        <p:txBody>
          <a:bodyPr/>
          <a:lstStyle/>
          <a:p>
            <a:r>
              <a:rPr lang="en-US" dirty="0"/>
              <a:t>What to bring:</a:t>
            </a:r>
          </a:p>
          <a:p>
            <a:pPr lvl="1"/>
            <a:r>
              <a:rPr lang="en-US" sz="1800" dirty="0"/>
              <a:t>Proof of homeowners insurance</a:t>
            </a:r>
          </a:p>
          <a:p>
            <a:pPr lvl="1"/>
            <a:r>
              <a:rPr lang="en-US" sz="1800" dirty="0"/>
              <a:t>Certified check for down payment and closing costs</a:t>
            </a:r>
          </a:p>
          <a:p>
            <a:r>
              <a:rPr lang="en-US" dirty="0"/>
              <a:t>Review your Closing Disclosure carefully</a:t>
            </a:r>
          </a:p>
        </p:txBody>
      </p:sp>
      <p:sp>
        <p:nvSpPr>
          <p:cNvPr id="4" name="Slide Number Placeholder 3">
            <a:extLst>
              <a:ext uri="{FF2B5EF4-FFF2-40B4-BE49-F238E27FC236}">
                <a16:creationId xmlns:a16="http://schemas.microsoft.com/office/drawing/2014/main" id="{07EB9BF0-D1C9-2A49-81EB-D455DD5EA062}"/>
              </a:ext>
            </a:extLst>
          </p:cNvPr>
          <p:cNvSpPr>
            <a:spLocks noGrp="1"/>
          </p:cNvSpPr>
          <p:nvPr>
            <p:ph type="sldNum" sz="quarter" idx="12"/>
          </p:nvPr>
        </p:nvSpPr>
        <p:spPr/>
        <p:txBody>
          <a:bodyPr/>
          <a:lstStyle/>
          <a:p>
            <a:fld id="{161E6D1D-1869-6A45-94F4-641B93D9AAAA}" type="slidenum">
              <a:rPr lang="en-US" smtClean="0"/>
              <a:pPr/>
              <a:t>24</a:t>
            </a:fld>
            <a:endParaRPr lang="en-US"/>
          </a:p>
        </p:txBody>
      </p:sp>
    </p:spTree>
    <p:extLst>
      <p:ext uri="{BB962C8B-B14F-4D97-AF65-F5344CB8AC3E}">
        <p14:creationId xmlns:p14="http://schemas.microsoft.com/office/powerpoint/2010/main" val="414499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928E-9728-3844-8F99-4BC5F2422EA5}"/>
              </a:ext>
            </a:extLst>
          </p:cNvPr>
          <p:cNvSpPr>
            <a:spLocks noGrp="1"/>
          </p:cNvSpPr>
          <p:nvPr>
            <p:ph type="title"/>
          </p:nvPr>
        </p:nvSpPr>
        <p:spPr/>
        <p:txBody>
          <a:bodyPr/>
          <a:lstStyle/>
          <a:p>
            <a:r>
              <a:rPr lang="en-US"/>
              <a:t>During closing</a:t>
            </a:r>
            <a:endParaRPr lang="en-US" dirty="0"/>
          </a:p>
        </p:txBody>
      </p:sp>
      <p:sp>
        <p:nvSpPr>
          <p:cNvPr id="3" name="Content Placeholder 2">
            <a:extLst>
              <a:ext uri="{FF2B5EF4-FFF2-40B4-BE49-F238E27FC236}">
                <a16:creationId xmlns:a16="http://schemas.microsoft.com/office/drawing/2014/main" id="{38DD53AC-4B6D-9841-860D-A02771107900}"/>
              </a:ext>
            </a:extLst>
          </p:cNvPr>
          <p:cNvSpPr>
            <a:spLocks noGrp="1"/>
          </p:cNvSpPr>
          <p:nvPr>
            <p:ph idx="1"/>
          </p:nvPr>
        </p:nvSpPr>
        <p:spPr/>
        <p:txBody>
          <a:bodyPr/>
          <a:lstStyle/>
          <a:p>
            <a:r>
              <a:rPr lang="en-US" dirty="0"/>
              <a:t>Closing officer will review and have you sign:</a:t>
            </a:r>
          </a:p>
          <a:p>
            <a:pPr lvl="1"/>
            <a:r>
              <a:rPr lang="en-US" sz="1800" dirty="0"/>
              <a:t>Mortgage Note</a:t>
            </a:r>
          </a:p>
          <a:p>
            <a:pPr lvl="1"/>
            <a:r>
              <a:rPr lang="en-US" sz="1800" dirty="0"/>
              <a:t>Mortgage related documents</a:t>
            </a:r>
          </a:p>
          <a:p>
            <a:pPr lvl="1"/>
            <a:r>
              <a:rPr lang="en-US" sz="1800" dirty="0"/>
              <a:t>Closing Disclosure</a:t>
            </a:r>
          </a:p>
          <a:p>
            <a:r>
              <a:rPr lang="en-US" dirty="0"/>
              <a:t>Closing officer will go over costs and distribute checks</a:t>
            </a:r>
          </a:p>
          <a:p>
            <a:r>
              <a:rPr lang="en-US" dirty="0"/>
              <a:t>You’ll get your keys!</a:t>
            </a:r>
          </a:p>
        </p:txBody>
      </p:sp>
      <p:sp>
        <p:nvSpPr>
          <p:cNvPr id="4" name="Slide Number Placeholder 3">
            <a:extLst>
              <a:ext uri="{FF2B5EF4-FFF2-40B4-BE49-F238E27FC236}">
                <a16:creationId xmlns:a16="http://schemas.microsoft.com/office/drawing/2014/main" id="{93A4B4AE-97BC-B549-84C5-DC92E506E82F}"/>
              </a:ext>
            </a:extLst>
          </p:cNvPr>
          <p:cNvSpPr>
            <a:spLocks noGrp="1"/>
          </p:cNvSpPr>
          <p:nvPr>
            <p:ph type="sldNum" sz="quarter" idx="12"/>
          </p:nvPr>
        </p:nvSpPr>
        <p:spPr/>
        <p:txBody>
          <a:bodyPr/>
          <a:lstStyle/>
          <a:p>
            <a:fld id="{161E6D1D-1869-6A45-94F4-641B93D9AAAA}" type="slidenum">
              <a:rPr lang="en-US" smtClean="0"/>
              <a:pPr/>
              <a:t>25</a:t>
            </a:fld>
            <a:endParaRPr lang="en-US"/>
          </a:p>
        </p:txBody>
      </p:sp>
    </p:spTree>
    <p:extLst>
      <p:ext uri="{BB962C8B-B14F-4D97-AF65-F5344CB8AC3E}">
        <p14:creationId xmlns:p14="http://schemas.microsoft.com/office/powerpoint/2010/main" val="296296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C4EE-8EF0-C846-A804-909CCD4CC879}"/>
              </a:ext>
            </a:extLst>
          </p:cNvPr>
          <p:cNvSpPr>
            <a:spLocks noGrp="1"/>
          </p:cNvSpPr>
          <p:nvPr>
            <p:ph type="title"/>
          </p:nvPr>
        </p:nvSpPr>
        <p:spPr/>
        <p:txBody>
          <a:bodyPr/>
          <a:lstStyle/>
          <a:p>
            <a:r>
              <a:rPr lang="en-US" dirty="0">
                <a:solidFill>
                  <a:schemeClr val="tx1"/>
                </a:solidFill>
              </a:rPr>
              <a:t>Chapter 5 </a:t>
            </a:r>
            <a:br>
              <a:rPr lang="en-US" dirty="0"/>
            </a:br>
            <a:r>
              <a:rPr lang="en-US" dirty="0"/>
              <a:t>Being a successful homeowner</a:t>
            </a:r>
          </a:p>
        </p:txBody>
      </p:sp>
      <p:sp>
        <p:nvSpPr>
          <p:cNvPr id="3" name="Slide Number Placeholder 2">
            <a:extLst>
              <a:ext uri="{FF2B5EF4-FFF2-40B4-BE49-F238E27FC236}">
                <a16:creationId xmlns:a16="http://schemas.microsoft.com/office/drawing/2014/main" id="{5ABABFB9-9894-9C4B-96E8-C8D9220384CE}"/>
              </a:ext>
            </a:extLst>
          </p:cNvPr>
          <p:cNvSpPr>
            <a:spLocks noGrp="1"/>
          </p:cNvSpPr>
          <p:nvPr>
            <p:ph type="sldNum" sz="quarter" idx="12"/>
          </p:nvPr>
        </p:nvSpPr>
        <p:spPr/>
        <p:txBody>
          <a:bodyPr/>
          <a:lstStyle/>
          <a:p>
            <a:fld id="{161E6D1D-1869-6A45-94F4-641B93D9AAAA}" type="slidenum">
              <a:rPr lang="en-US" smtClean="0"/>
              <a:pPr/>
              <a:t>26</a:t>
            </a:fld>
            <a:endParaRPr lang="en-US"/>
          </a:p>
        </p:txBody>
      </p:sp>
      <p:pic>
        <p:nvPicPr>
          <p:cNvPr id="9" name="Graphic 8">
            <a:extLst>
              <a:ext uri="{FF2B5EF4-FFF2-40B4-BE49-F238E27FC236}">
                <a16:creationId xmlns:a16="http://schemas.microsoft.com/office/drawing/2014/main" id="{26CAAFFD-ECA6-4548-87CD-DC8BB2A27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5715000" cy="6858000"/>
          </a:xfrm>
          <a:prstGeom prst="rect">
            <a:avLst/>
          </a:prstGeom>
        </p:spPr>
      </p:pic>
    </p:spTree>
    <p:extLst>
      <p:ext uri="{BB962C8B-B14F-4D97-AF65-F5344CB8AC3E}">
        <p14:creationId xmlns:p14="http://schemas.microsoft.com/office/powerpoint/2010/main" val="3912607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928E-9728-3844-8F99-4BC5F2422EA5}"/>
              </a:ext>
            </a:extLst>
          </p:cNvPr>
          <p:cNvSpPr>
            <a:spLocks noGrp="1"/>
          </p:cNvSpPr>
          <p:nvPr>
            <p:ph type="title"/>
          </p:nvPr>
        </p:nvSpPr>
        <p:spPr/>
        <p:txBody>
          <a:bodyPr/>
          <a:lstStyle/>
          <a:p>
            <a:r>
              <a:rPr lang="en-US" dirty="0">
                <a:solidFill>
                  <a:schemeClr val="tx2"/>
                </a:solidFill>
              </a:rPr>
              <a:t>Maintaining your home</a:t>
            </a:r>
          </a:p>
        </p:txBody>
      </p:sp>
      <p:sp>
        <p:nvSpPr>
          <p:cNvPr id="3" name="Content Placeholder 2">
            <a:extLst>
              <a:ext uri="{FF2B5EF4-FFF2-40B4-BE49-F238E27FC236}">
                <a16:creationId xmlns:a16="http://schemas.microsoft.com/office/drawing/2014/main" id="{38DD53AC-4B6D-9841-860D-A02771107900}"/>
              </a:ext>
            </a:extLst>
          </p:cNvPr>
          <p:cNvSpPr>
            <a:spLocks noGrp="1"/>
          </p:cNvSpPr>
          <p:nvPr>
            <p:ph idx="1"/>
          </p:nvPr>
        </p:nvSpPr>
        <p:spPr/>
        <p:txBody>
          <a:bodyPr>
            <a:normAutofit/>
          </a:bodyPr>
          <a:lstStyle/>
          <a:p>
            <a:r>
              <a:rPr lang="en-US" dirty="0"/>
              <a:t>You’re responsible for:</a:t>
            </a:r>
          </a:p>
          <a:p>
            <a:pPr lvl="1"/>
            <a:r>
              <a:rPr lang="en-US" sz="1800" dirty="0"/>
              <a:t>Lawn and garden</a:t>
            </a:r>
          </a:p>
          <a:p>
            <a:pPr lvl="1"/>
            <a:r>
              <a:rPr lang="en-US" sz="1800" dirty="0"/>
              <a:t>Snow removal</a:t>
            </a:r>
          </a:p>
          <a:p>
            <a:pPr lvl="1"/>
            <a:r>
              <a:rPr lang="en-US" sz="1800" dirty="0"/>
              <a:t>Pest control</a:t>
            </a:r>
          </a:p>
          <a:p>
            <a:pPr lvl="1"/>
            <a:r>
              <a:rPr lang="en-US" sz="1800" dirty="0"/>
              <a:t>Routine maintenance</a:t>
            </a:r>
          </a:p>
          <a:p>
            <a:r>
              <a:rPr lang="en-US" dirty="0"/>
              <a:t>You may need to purchase:</a:t>
            </a:r>
          </a:p>
          <a:p>
            <a:pPr lvl="1"/>
            <a:r>
              <a:rPr lang="en-US" sz="1800" dirty="0"/>
              <a:t>Outdoor equipment</a:t>
            </a:r>
          </a:p>
          <a:p>
            <a:pPr lvl="1"/>
            <a:r>
              <a:rPr lang="en-US" sz="1800" dirty="0"/>
              <a:t>Power tools</a:t>
            </a:r>
          </a:p>
          <a:p>
            <a:pPr lvl="1"/>
            <a:r>
              <a:rPr lang="en-US" sz="1800" dirty="0"/>
              <a:t>Appliances</a:t>
            </a:r>
          </a:p>
          <a:p>
            <a:pPr lvl="1"/>
            <a:r>
              <a:rPr lang="en-US" sz="1800" dirty="0"/>
              <a:t>Furniture, paint or window treatments</a:t>
            </a:r>
          </a:p>
        </p:txBody>
      </p:sp>
      <p:sp>
        <p:nvSpPr>
          <p:cNvPr id="4" name="Slide Number Placeholder 3">
            <a:extLst>
              <a:ext uri="{FF2B5EF4-FFF2-40B4-BE49-F238E27FC236}">
                <a16:creationId xmlns:a16="http://schemas.microsoft.com/office/drawing/2014/main" id="{2312815C-B182-A840-AEC0-78E30DF0312A}"/>
              </a:ext>
            </a:extLst>
          </p:cNvPr>
          <p:cNvSpPr>
            <a:spLocks noGrp="1"/>
          </p:cNvSpPr>
          <p:nvPr>
            <p:ph type="sldNum" sz="quarter" idx="12"/>
          </p:nvPr>
        </p:nvSpPr>
        <p:spPr/>
        <p:txBody>
          <a:bodyPr/>
          <a:lstStyle/>
          <a:p>
            <a:fld id="{161E6D1D-1869-6A45-94F4-641B93D9AAAA}" type="slidenum">
              <a:rPr lang="en-US" smtClean="0"/>
              <a:pPr/>
              <a:t>27</a:t>
            </a:fld>
            <a:endParaRPr lang="en-US"/>
          </a:p>
        </p:txBody>
      </p:sp>
    </p:spTree>
    <p:extLst>
      <p:ext uri="{BB962C8B-B14F-4D97-AF65-F5344CB8AC3E}">
        <p14:creationId xmlns:p14="http://schemas.microsoft.com/office/powerpoint/2010/main" val="3125586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FAD3-5C50-6B46-A72A-6FC20155622B}"/>
              </a:ext>
            </a:extLst>
          </p:cNvPr>
          <p:cNvSpPr>
            <a:spLocks noGrp="1"/>
          </p:cNvSpPr>
          <p:nvPr>
            <p:ph type="title"/>
          </p:nvPr>
        </p:nvSpPr>
        <p:spPr/>
        <p:txBody>
          <a:bodyPr/>
          <a:lstStyle/>
          <a:p>
            <a:r>
              <a:rPr lang="en-US" dirty="0">
                <a:solidFill>
                  <a:schemeClr val="tx2"/>
                </a:solidFill>
              </a:rPr>
              <a:t>Financial responsibility</a:t>
            </a:r>
          </a:p>
        </p:txBody>
      </p:sp>
      <p:sp>
        <p:nvSpPr>
          <p:cNvPr id="3" name="Content Placeholder 2">
            <a:extLst>
              <a:ext uri="{FF2B5EF4-FFF2-40B4-BE49-F238E27FC236}">
                <a16:creationId xmlns:a16="http://schemas.microsoft.com/office/drawing/2014/main" id="{7BE765BB-00E4-E841-AAEE-0426C03671F4}"/>
              </a:ext>
            </a:extLst>
          </p:cNvPr>
          <p:cNvSpPr>
            <a:spLocks noGrp="1"/>
          </p:cNvSpPr>
          <p:nvPr>
            <p:ph idx="1"/>
          </p:nvPr>
        </p:nvSpPr>
        <p:spPr/>
        <p:txBody>
          <a:bodyPr/>
          <a:lstStyle/>
          <a:p>
            <a:r>
              <a:rPr lang="en-US"/>
              <a:t>Budget for more than your mortgage</a:t>
            </a:r>
          </a:p>
          <a:p>
            <a:r>
              <a:rPr lang="en-US"/>
              <a:t>Expect the unexpected</a:t>
            </a:r>
          </a:p>
          <a:p>
            <a:r>
              <a:rPr lang="en-US"/>
              <a:t>Establish a reserve</a:t>
            </a:r>
            <a:endParaRPr lang="en-US" dirty="0"/>
          </a:p>
        </p:txBody>
      </p:sp>
      <p:sp>
        <p:nvSpPr>
          <p:cNvPr id="4" name="Slide Number Placeholder 3">
            <a:extLst>
              <a:ext uri="{FF2B5EF4-FFF2-40B4-BE49-F238E27FC236}">
                <a16:creationId xmlns:a16="http://schemas.microsoft.com/office/drawing/2014/main" id="{66597AEE-5443-8145-8FB6-B66A53EB260F}"/>
              </a:ext>
            </a:extLst>
          </p:cNvPr>
          <p:cNvSpPr>
            <a:spLocks noGrp="1"/>
          </p:cNvSpPr>
          <p:nvPr>
            <p:ph type="sldNum" sz="quarter" idx="12"/>
          </p:nvPr>
        </p:nvSpPr>
        <p:spPr/>
        <p:txBody>
          <a:bodyPr/>
          <a:lstStyle/>
          <a:p>
            <a:fld id="{161E6D1D-1869-6A45-94F4-641B93D9AAAA}" type="slidenum">
              <a:rPr lang="en-US" smtClean="0"/>
              <a:pPr/>
              <a:t>28</a:t>
            </a:fld>
            <a:endParaRPr lang="en-US"/>
          </a:p>
        </p:txBody>
      </p:sp>
    </p:spTree>
    <p:extLst>
      <p:ext uri="{BB962C8B-B14F-4D97-AF65-F5344CB8AC3E}">
        <p14:creationId xmlns:p14="http://schemas.microsoft.com/office/powerpoint/2010/main" val="1170265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14FF8-E82D-1246-97F2-E3912B929D0A}"/>
              </a:ext>
            </a:extLst>
          </p:cNvPr>
          <p:cNvSpPr>
            <a:spLocks noGrp="1"/>
          </p:cNvSpPr>
          <p:nvPr>
            <p:ph type="sldNum" sz="quarter" idx="12"/>
          </p:nvPr>
        </p:nvSpPr>
        <p:spPr>
          <a:solidFill>
            <a:schemeClr val="accent2"/>
          </a:solidFill>
        </p:spPr>
        <p:txBody>
          <a:bodyPr/>
          <a:lstStyle/>
          <a:p>
            <a:fld id="{161E6D1D-1869-6A45-94F4-641B93D9AAAA}" type="slidenum">
              <a:rPr lang="en-US" smtClean="0"/>
              <a:t>29</a:t>
            </a:fld>
            <a:endParaRPr lang="en-US" dirty="0"/>
          </a:p>
        </p:txBody>
      </p:sp>
    </p:spTree>
    <p:extLst>
      <p:ext uri="{BB962C8B-B14F-4D97-AF65-F5344CB8AC3E}">
        <p14:creationId xmlns:p14="http://schemas.microsoft.com/office/powerpoint/2010/main" val="122953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lgGrid">
          <a:fgClr>
            <a:srgbClr val="E0F4FF"/>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1D84-6B05-3F45-AFDB-9E4DBBB28071}"/>
              </a:ext>
            </a:extLst>
          </p:cNvPr>
          <p:cNvSpPr>
            <a:spLocks noGrp="1"/>
          </p:cNvSpPr>
          <p:nvPr>
            <p:ph type="title"/>
          </p:nvPr>
        </p:nvSpPr>
        <p:spPr/>
        <p:txBody>
          <a:bodyPr/>
          <a:lstStyle/>
          <a:p>
            <a:r>
              <a:rPr lang="en-US" dirty="0">
                <a:solidFill>
                  <a:schemeClr val="accent1"/>
                </a:solidFill>
              </a:rPr>
              <a:t>Today’s agenda</a:t>
            </a:r>
          </a:p>
        </p:txBody>
      </p:sp>
      <p:sp>
        <p:nvSpPr>
          <p:cNvPr id="3" name="Content Placeholder 2">
            <a:extLst>
              <a:ext uri="{FF2B5EF4-FFF2-40B4-BE49-F238E27FC236}">
                <a16:creationId xmlns:a16="http://schemas.microsoft.com/office/drawing/2014/main" id="{7432BAE5-9F99-6E40-984A-BAFD2B0D0E74}"/>
              </a:ext>
            </a:extLst>
          </p:cNvPr>
          <p:cNvSpPr>
            <a:spLocks noGrp="1"/>
          </p:cNvSpPr>
          <p:nvPr>
            <p:ph idx="1"/>
          </p:nvPr>
        </p:nvSpPr>
        <p:spPr/>
        <p:txBody>
          <a:bodyPr/>
          <a:lstStyle/>
          <a:p>
            <a:r>
              <a:rPr lang="en-US"/>
              <a:t>Getting ready to buy a home</a:t>
            </a:r>
          </a:p>
          <a:p>
            <a:r>
              <a:rPr lang="en-US"/>
              <a:t>Buying your home</a:t>
            </a:r>
          </a:p>
          <a:p>
            <a:r>
              <a:rPr lang="en-US"/>
              <a:t>Getting your mortgage</a:t>
            </a:r>
          </a:p>
          <a:p>
            <a:r>
              <a:rPr lang="en-US"/>
              <a:t>Closing your home loan</a:t>
            </a:r>
          </a:p>
          <a:p>
            <a:r>
              <a:rPr lang="en-US"/>
              <a:t>Being a  successful homeowner</a:t>
            </a:r>
            <a:endParaRPr lang="en-US" dirty="0"/>
          </a:p>
        </p:txBody>
      </p:sp>
      <p:sp>
        <p:nvSpPr>
          <p:cNvPr id="4" name="Slide Number Placeholder 3">
            <a:extLst>
              <a:ext uri="{FF2B5EF4-FFF2-40B4-BE49-F238E27FC236}">
                <a16:creationId xmlns:a16="http://schemas.microsoft.com/office/drawing/2014/main" id="{51E5E1E3-BFDC-F14B-BDDB-DC8911FF3D58}"/>
              </a:ext>
            </a:extLst>
          </p:cNvPr>
          <p:cNvSpPr>
            <a:spLocks noGrp="1"/>
          </p:cNvSpPr>
          <p:nvPr>
            <p:ph type="sldNum" sz="quarter" idx="12"/>
          </p:nvPr>
        </p:nvSpPr>
        <p:spPr/>
        <p:txBody>
          <a:bodyPr/>
          <a:lstStyle/>
          <a:p>
            <a:fld id="{161E6D1D-1869-6A45-94F4-641B93D9AAAA}" type="slidenum">
              <a:rPr lang="en-US" smtClean="0"/>
              <a:pPr/>
              <a:t>3</a:t>
            </a:fld>
            <a:endParaRPr lang="en-US"/>
          </a:p>
        </p:txBody>
      </p:sp>
    </p:spTree>
    <p:extLst>
      <p:ext uri="{BB962C8B-B14F-4D97-AF65-F5344CB8AC3E}">
        <p14:creationId xmlns:p14="http://schemas.microsoft.com/office/powerpoint/2010/main" val="389633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C4EE-8EF0-C846-A804-909CCD4CC879}"/>
              </a:ext>
            </a:extLst>
          </p:cNvPr>
          <p:cNvSpPr>
            <a:spLocks noGrp="1"/>
          </p:cNvSpPr>
          <p:nvPr>
            <p:ph type="title"/>
          </p:nvPr>
        </p:nvSpPr>
        <p:spPr>
          <a:xfrm>
            <a:off x="6324600" y="2407583"/>
            <a:ext cx="5532120" cy="2865457"/>
          </a:xfrm>
        </p:spPr>
        <p:txBody>
          <a:bodyPr/>
          <a:lstStyle/>
          <a:p>
            <a:r>
              <a:rPr lang="en-US" dirty="0">
                <a:solidFill>
                  <a:schemeClr val="tx1"/>
                </a:solidFill>
              </a:rPr>
              <a:t>Chapter 1 </a:t>
            </a:r>
            <a:r>
              <a:rPr lang="en-US" dirty="0"/>
              <a:t>Ge</a:t>
            </a:r>
            <a:r>
              <a:rPr lang="en-US" spc="300" dirty="0"/>
              <a:t>t</a:t>
            </a:r>
            <a:r>
              <a:rPr lang="en-US" dirty="0"/>
              <a:t>ting ready to buy a </a:t>
            </a:r>
            <a:r>
              <a:rPr lang="en-US" spc="-300" dirty="0"/>
              <a:t>ho</a:t>
            </a:r>
            <a:r>
              <a:rPr lang="en-US" dirty="0"/>
              <a:t>me</a:t>
            </a:r>
          </a:p>
        </p:txBody>
      </p:sp>
      <p:sp>
        <p:nvSpPr>
          <p:cNvPr id="4" name="Slide Number Placeholder 3">
            <a:extLst>
              <a:ext uri="{FF2B5EF4-FFF2-40B4-BE49-F238E27FC236}">
                <a16:creationId xmlns:a16="http://schemas.microsoft.com/office/drawing/2014/main" id="{12BBAB60-519E-D849-AD70-4DBFE97BA10B}"/>
              </a:ext>
            </a:extLst>
          </p:cNvPr>
          <p:cNvSpPr>
            <a:spLocks noGrp="1"/>
          </p:cNvSpPr>
          <p:nvPr>
            <p:ph type="sldNum" sz="quarter" idx="12"/>
          </p:nvPr>
        </p:nvSpPr>
        <p:spPr/>
        <p:txBody>
          <a:bodyPr/>
          <a:lstStyle/>
          <a:p>
            <a:fld id="{161E6D1D-1869-6A45-94F4-641B93D9AAAA}" type="slidenum">
              <a:rPr lang="en-US" smtClean="0"/>
              <a:pPr/>
              <a:t>4</a:t>
            </a:fld>
            <a:endParaRPr lang="en-US"/>
          </a:p>
        </p:txBody>
      </p:sp>
      <p:pic>
        <p:nvPicPr>
          <p:cNvPr id="14" name="Graphic 13">
            <a:extLst>
              <a:ext uri="{FF2B5EF4-FFF2-40B4-BE49-F238E27FC236}">
                <a16:creationId xmlns:a16="http://schemas.microsoft.com/office/drawing/2014/main" id="{4AC11DC2-0441-CC45-870B-8ED8ACEC53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5715000" cy="6858000"/>
          </a:xfrm>
          <a:prstGeom prst="rect">
            <a:avLst/>
          </a:prstGeom>
        </p:spPr>
      </p:pic>
    </p:spTree>
    <p:extLst>
      <p:ext uri="{BB962C8B-B14F-4D97-AF65-F5344CB8AC3E}">
        <p14:creationId xmlns:p14="http://schemas.microsoft.com/office/powerpoint/2010/main" val="185496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91A5-BD4B-EB49-A234-2ABF29D654E5}"/>
              </a:ext>
            </a:extLst>
          </p:cNvPr>
          <p:cNvSpPr>
            <a:spLocks noGrp="1"/>
          </p:cNvSpPr>
          <p:nvPr>
            <p:ph type="title"/>
          </p:nvPr>
        </p:nvSpPr>
        <p:spPr/>
        <p:txBody>
          <a:bodyPr/>
          <a:lstStyle/>
          <a:p>
            <a:r>
              <a:rPr lang="en-US"/>
              <a:t>Credit</a:t>
            </a:r>
            <a:endParaRPr lang="en-US" dirty="0"/>
          </a:p>
        </p:txBody>
      </p:sp>
      <p:sp>
        <p:nvSpPr>
          <p:cNvPr id="3" name="Content Placeholder 2">
            <a:extLst>
              <a:ext uri="{FF2B5EF4-FFF2-40B4-BE49-F238E27FC236}">
                <a16:creationId xmlns:a16="http://schemas.microsoft.com/office/drawing/2014/main" id="{970BA37F-AC45-B840-A154-8E8B1EAEE4E1}"/>
              </a:ext>
            </a:extLst>
          </p:cNvPr>
          <p:cNvSpPr>
            <a:spLocks noGrp="1"/>
          </p:cNvSpPr>
          <p:nvPr>
            <p:ph idx="1"/>
          </p:nvPr>
        </p:nvSpPr>
        <p:spPr>
          <a:xfrm>
            <a:off x="1066800" y="2057400"/>
            <a:ext cx="8229600" cy="4119562"/>
          </a:xfrm>
        </p:spPr>
        <p:txBody>
          <a:bodyPr/>
          <a:lstStyle/>
          <a:p>
            <a:r>
              <a:rPr lang="en-US" dirty="0"/>
              <a:t>What is credit?</a:t>
            </a:r>
          </a:p>
          <a:p>
            <a:r>
              <a:rPr lang="en-US" dirty="0"/>
              <a:t>How do you establish good credit?</a:t>
            </a:r>
          </a:p>
          <a:p>
            <a:r>
              <a:rPr lang="en-US" dirty="0"/>
              <a:t>How to improve your credit</a:t>
            </a:r>
          </a:p>
          <a:p>
            <a:r>
              <a:rPr lang="en-US" dirty="0"/>
              <a:t>Check your credit reports once a year</a:t>
            </a:r>
          </a:p>
        </p:txBody>
      </p:sp>
      <p:sp>
        <p:nvSpPr>
          <p:cNvPr id="4" name="Slide Number Placeholder 3">
            <a:extLst>
              <a:ext uri="{FF2B5EF4-FFF2-40B4-BE49-F238E27FC236}">
                <a16:creationId xmlns:a16="http://schemas.microsoft.com/office/drawing/2014/main" id="{5ED9B04A-FC1F-1440-9F96-6721A9810692}"/>
              </a:ext>
            </a:extLst>
          </p:cNvPr>
          <p:cNvSpPr>
            <a:spLocks noGrp="1"/>
          </p:cNvSpPr>
          <p:nvPr>
            <p:ph type="sldNum" sz="quarter" idx="12"/>
          </p:nvPr>
        </p:nvSpPr>
        <p:spPr/>
        <p:txBody>
          <a:bodyPr/>
          <a:lstStyle/>
          <a:p>
            <a:fld id="{161E6D1D-1869-6A45-94F4-641B93D9AAAA}" type="slidenum">
              <a:rPr lang="en-US" smtClean="0"/>
              <a:pPr/>
              <a:t>5</a:t>
            </a:fld>
            <a:endParaRPr lang="en-US"/>
          </a:p>
        </p:txBody>
      </p:sp>
    </p:spTree>
    <p:extLst>
      <p:ext uri="{BB962C8B-B14F-4D97-AF65-F5344CB8AC3E}">
        <p14:creationId xmlns:p14="http://schemas.microsoft.com/office/powerpoint/2010/main" val="118808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4963-4629-DE41-8A83-C346CFF56088}"/>
              </a:ext>
            </a:extLst>
          </p:cNvPr>
          <p:cNvSpPr>
            <a:spLocks noGrp="1"/>
          </p:cNvSpPr>
          <p:nvPr>
            <p:ph type="title"/>
          </p:nvPr>
        </p:nvSpPr>
        <p:spPr/>
        <p:txBody>
          <a:bodyPr/>
          <a:lstStyle/>
          <a:p>
            <a:r>
              <a:rPr lang="en-US"/>
              <a:t>Saving and budgeting</a:t>
            </a:r>
            <a:endParaRPr lang="en-US" dirty="0"/>
          </a:p>
        </p:txBody>
      </p:sp>
      <p:sp>
        <p:nvSpPr>
          <p:cNvPr id="3" name="Content Placeholder 2">
            <a:extLst>
              <a:ext uri="{FF2B5EF4-FFF2-40B4-BE49-F238E27FC236}">
                <a16:creationId xmlns:a16="http://schemas.microsoft.com/office/drawing/2014/main" id="{3157B1D1-F0C3-4943-B93D-7EFEFB19C469}"/>
              </a:ext>
            </a:extLst>
          </p:cNvPr>
          <p:cNvSpPr>
            <a:spLocks noGrp="1"/>
          </p:cNvSpPr>
          <p:nvPr>
            <p:ph idx="1"/>
          </p:nvPr>
        </p:nvSpPr>
        <p:spPr/>
        <p:txBody>
          <a:bodyPr/>
          <a:lstStyle/>
          <a:p>
            <a:r>
              <a:rPr lang="en-US"/>
              <a:t>Sticking to a budget doesn’t have to hurt</a:t>
            </a:r>
          </a:p>
          <a:p>
            <a:r>
              <a:rPr lang="en-US"/>
              <a:t>Identify your expenses</a:t>
            </a:r>
          </a:p>
          <a:p>
            <a:r>
              <a:rPr lang="en-US"/>
              <a:t>Put it in writing</a:t>
            </a:r>
          </a:p>
          <a:p>
            <a:r>
              <a:rPr lang="en-US"/>
              <a:t>Make simple, logical changes</a:t>
            </a:r>
            <a:endParaRPr lang="en-US" dirty="0"/>
          </a:p>
        </p:txBody>
      </p:sp>
      <p:sp>
        <p:nvSpPr>
          <p:cNvPr id="4" name="Slide Number Placeholder 3">
            <a:extLst>
              <a:ext uri="{FF2B5EF4-FFF2-40B4-BE49-F238E27FC236}">
                <a16:creationId xmlns:a16="http://schemas.microsoft.com/office/drawing/2014/main" id="{96157CE8-F0AB-EC4E-BD49-50C63E32388F}"/>
              </a:ext>
            </a:extLst>
          </p:cNvPr>
          <p:cNvSpPr>
            <a:spLocks noGrp="1"/>
          </p:cNvSpPr>
          <p:nvPr>
            <p:ph type="sldNum" sz="quarter" idx="12"/>
          </p:nvPr>
        </p:nvSpPr>
        <p:spPr/>
        <p:txBody>
          <a:bodyPr/>
          <a:lstStyle/>
          <a:p>
            <a:fld id="{161E6D1D-1869-6A45-94F4-641B93D9AAAA}" type="slidenum">
              <a:rPr lang="en-US" smtClean="0"/>
              <a:pPr/>
              <a:t>6</a:t>
            </a:fld>
            <a:endParaRPr lang="en-US"/>
          </a:p>
        </p:txBody>
      </p:sp>
    </p:spTree>
    <p:extLst>
      <p:ext uri="{BB962C8B-B14F-4D97-AF65-F5344CB8AC3E}">
        <p14:creationId xmlns:p14="http://schemas.microsoft.com/office/powerpoint/2010/main" val="27917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7A64-AC3A-6F49-8C71-77744B000EA2}"/>
              </a:ext>
            </a:extLst>
          </p:cNvPr>
          <p:cNvSpPr>
            <a:spLocks noGrp="1"/>
          </p:cNvSpPr>
          <p:nvPr>
            <p:ph type="title"/>
          </p:nvPr>
        </p:nvSpPr>
        <p:spPr/>
        <p:txBody>
          <a:bodyPr/>
          <a:lstStyle/>
          <a:p>
            <a:r>
              <a:rPr lang="en-US" dirty="0">
                <a:solidFill>
                  <a:schemeClr val="tx2"/>
                </a:solidFill>
              </a:rPr>
              <a:t>Prequalifying for a mortgage</a:t>
            </a:r>
          </a:p>
        </p:txBody>
      </p:sp>
      <p:sp>
        <p:nvSpPr>
          <p:cNvPr id="10" name="Content Placeholder 9">
            <a:extLst>
              <a:ext uri="{FF2B5EF4-FFF2-40B4-BE49-F238E27FC236}">
                <a16:creationId xmlns:a16="http://schemas.microsoft.com/office/drawing/2014/main" id="{3A6C7B01-0BDA-C34F-84D1-478714E2E1F3}"/>
              </a:ext>
            </a:extLst>
          </p:cNvPr>
          <p:cNvSpPr>
            <a:spLocks noGrp="1"/>
          </p:cNvSpPr>
          <p:nvPr>
            <p:ph idx="1"/>
          </p:nvPr>
        </p:nvSpPr>
        <p:spPr/>
        <p:txBody>
          <a:bodyPr/>
          <a:lstStyle/>
          <a:p>
            <a:r>
              <a:rPr lang="en-US" dirty="0"/>
              <a:t>Helps you know what you can afford</a:t>
            </a:r>
          </a:p>
          <a:p>
            <a:pPr lvl="1"/>
            <a:r>
              <a:rPr lang="en-US" sz="1800" dirty="0"/>
              <a:t>Purchase price of home</a:t>
            </a:r>
          </a:p>
          <a:p>
            <a:pPr lvl="1"/>
            <a:r>
              <a:rPr lang="en-US" sz="1800" dirty="0"/>
              <a:t>Monthly mortgage payment</a:t>
            </a:r>
          </a:p>
          <a:p>
            <a:pPr lvl="1"/>
            <a:r>
              <a:rPr lang="en-US" sz="1800" dirty="0"/>
              <a:t>How much you’ll need for a down payment</a:t>
            </a:r>
          </a:p>
          <a:p>
            <a:r>
              <a:rPr lang="en-US" dirty="0"/>
              <a:t>Documents you may need to provide:</a:t>
            </a:r>
          </a:p>
          <a:p>
            <a:pPr lvl="1"/>
            <a:r>
              <a:rPr lang="en-US" sz="1800" dirty="0"/>
              <a:t>Tax returns and W-2s</a:t>
            </a:r>
          </a:p>
          <a:p>
            <a:pPr lvl="1"/>
            <a:r>
              <a:rPr lang="en-US" sz="1800" dirty="0"/>
              <a:t>Employment history</a:t>
            </a:r>
          </a:p>
          <a:p>
            <a:pPr lvl="1"/>
            <a:r>
              <a:rPr lang="en-US" sz="1800" dirty="0"/>
              <a:t>Paycheck stubs</a:t>
            </a:r>
          </a:p>
          <a:p>
            <a:pPr lvl="1"/>
            <a:r>
              <a:rPr lang="en-US" sz="1800" dirty="0"/>
              <a:t>Statements from savings &amp; checking accounts</a:t>
            </a:r>
          </a:p>
        </p:txBody>
      </p:sp>
      <p:sp>
        <p:nvSpPr>
          <p:cNvPr id="4" name="Slide Number Placeholder 3">
            <a:extLst>
              <a:ext uri="{FF2B5EF4-FFF2-40B4-BE49-F238E27FC236}">
                <a16:creationId xmlns:a16="http://schemas.microsoft.com/office/drawing/2014/main" id="{8DE82296-FD57-2F4B-BA3A-42E38C44B2FE}"/>
              </a:ext>
            </a:extLst>
          </p:cNvPr>
          <p:cNvSpPr>
            <a:spLocks noGrp="1"/>
          </p:cNvSpPr>
          <p:nvPr>
            <p:ph type="sldNum" sz="quarter" idx="12"/>
          </p:nvPr>
        </p:nvSpPr>
        <p:spPr/>
        <p:txBody>
          <a:bodyPr/>
          <a:lstStyle/>
          <a:p>
            <a:fld id="{161E6D1D-1869-6A45-94F4-641B93D9AAAA}" type="slidenum">
              <a:rPr lang="en-US" smtClean="0"/>
              <a:pPr/>
              <a:t>7</a:t>
            </a:fld>
            <a:endParaRPr lang="en-US"/>
          </a:p>
        </p:txBody>
      </p:sp>
    </p:spTree>
    <p:extLst>
      <p:ext uri="{BB962C8B-B14F-4D97-AF65-F5344CB8AC3E}">
        <p14:creationId xmlns:p14="http://schemas.microsoft.com/office/powerpoint/2010/main" val="333496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C4EE-8EF0-C846-A804-909CCD4CC879}"/>
              </a:ext>
            </a:extLst>
          </p:cNvPr>
          <p:cNvSpPr>
            <a:spLocks noGrp="1"/>
          </p:cNvSpPr>
          <p:nvPr>
            <p:ph type="title"/>
          </p:nvPr>
        </p:nvSpPr>
        <p:spPr/>
        <p:txBody>
          <a:bodyPr/>
          <a:lstStyle/>
          <a:p>
            <a:pPr>
              <a:spcAft>
                <a:spcPts val="1800"/>
              </a:spcAft>
            </a:pPr>
            <a:r>
              <a:rPr lang="en-US" dirty="0">
                <a:solidFill>
                  <a:schemeClr val="tx1"/>
                </a:solidFill>
              </a:rPr>
              <a:t>Chapter 2</a:t>
            </a:r>
            <a:br>
              <a:rPr lang="en-US" dirty="0">
                <a:solidFill>
                  <a:schemeClr val="tx1"/>
                </a:solidFill>
              </a:rPr>
            </a:br>
            <a:r>
              <a:rPr lang="en-US" dirty="0"/>
              <a:t>Buying your home</a:t>
            </a:r>
          </a:p>
        </p:txBody>
      </p:sp>
      <p:sp>
        <p:nvSpPr>
          <p:cNvPr id="4" name="Slide Number Placeholder 3">
            <a:extLst>
              <a:ext uri="{FF2B5EF4-FFF2-40B4-BE49-F238E27FC236}">
                <a16:creationId xmlns:a16="http://schemas.microsoft.com/office/drawing/2014/main" id="{DC3014E0-6A5C-4A4C-A46C-E9B17E0883A4}"/>
              </a:ext>
            </a:extLst>
          </p:cNvPr>
          <p:cNvSpPr>
            <a:spLocks noGrp="1"/>
          </p:cNvSpPr>
          <p:nvPr>
            <p:ph type="sldNum" sz="quarter" idx="12"/>
          </p:nvPr>
        </p:nvSpPr>
        <p:spPr/>
        <p:txBody>
          <a:bodyPr/>
          <a:lstStyle/>
          <a:p>
            <a:fld id="{161E6D1D-1869-6A45-94F4-641B93D9AAAA}" type="slidenum">
              <a:rPr lang="en-US" smtClean="0"/>
              <a:pPr/>
              <a:t>8</a:t>
            </a:fld>
            <a:endParaRPr lang="en-US"/>
          </a:p>
        </p:txBody>
      </p:sp>
      <p:pic>
        <p:nvPicPr>
          <p:cNvPr id="5" name="Graphic 4">
            <a:extLst>
              <a:ext uri="{FF2B5EF4-FFF2-40B4-BE49-F238E27FC236}">
                <a16:creationId xmlns:a16="http://schemas.microsoft.com/office/drawing/2014/main" id="{57A67146-CFBD-1749-B442-7350D39F9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5715000" cy="6858000"/>
          </a:xfrm>
          <a:prstGeom prst="rect">
            <a:avLst/>
          </a:prstGeom>
          <a:effectLst/>
        </p:spPr>
      </p:pic>
    </p:spTree>
    <p:extLst>
      <p:ext uri="{BB962C8B-B14F-4D97-AF65-F5344CB8AC3E}">
        <p14:creationId xmlns:p14="http://schemas.microsoft.com/office/powerpoint/2010/main" val="17399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F4B5-E679-EA4C-9E93-F8E35142E521}"/>
              </a:ext>
            </a:extLst>
          </p:cNvPr>
          <p:cNvSpPr>
            <a:spLocks noGrp="1"/>
          </p:cNvSpPr>
          <p:nvPr>
            <p:ph type="title"/>
          </p:nvPr>
        </p:nvSpPr>
        <p:spPr/>
        <p:txBody>
          <a:bodyPr/>
          <a:lstStyle/>
          <a:p>
            <a:r>
              <a:rPr lang="en-US"/>
              <a:t>What to look for in a home</a:t>
            </a:r>
            <a:endParaRPr lang="en-US" dirty="0"/>
          </a:p>
        </p:txBody>
      </p:sp>
      <p:sp>
        <p:nvSpPr>
          <p:cNvPr id="3" name="Content Placeholder 2">
            <a:extLst>
              <a:ext uri="{FF2B5EF4-FFF2-40B4-BE49-F238E27FC236}">
                <a16:creationId xmlns:a16="http://schemas.microsoft.com/office/drawing/2014/main" id="{3E4401B6-3E18-F647-B31C-349865731722}"/>
              </a:ext>
            </a:extLst>
          </p:cNvPr>
          <p:cNvSpPr>
            <a:spLocks noGrp="1"/>
          </p:cNvSpPr>
          <p:nvPr>
            <p:ph idx="1"/>
          </p:nvPr>
        </p:nvSpPr>
        <p:spPr/>
        <p:txBody>
          <a:bodyPr/>
          <a:lstStyle/>
          <a:p>
            <a:r>
              <a:rPr lang="en-US" dirty="0"/>
              <a:t>Must-haves vs. nice-to-haves</a:t>
            </a:r>
          </a:p>
          <a:p>
            <a:r>
              <a:rPr lang="en-US" dirty="0"/>
              <a:t>What to consider</a:t>
            </a:r>
          </a:p>
          <a:p>
            <a:pPr lvl="1"/>
            <a:r>
              <a:rPr lang="en-US" sz="1800" dirty="0"/>
              <a:t>Location and neighborhood</a:t>
            </a:r>
          </a:p>
          <a:p>
            <a:pPr lvl="1"/>
            <a:r>
              <a:rPr lang="en-US" sz="1800" dirty="0"/>
              <a:t>Taxes </a:t>
            </a:r>
          </a:p>
          <a:p>
            <a:pPr lvl="1"/>
            <a:r>
              <a:rPr lang="en-US" sz="1800" dirty="0"/>
              <a:t>Age of home</a:t>
            </a:r>
          </a:p>
          <a:p>
            <a:pPr lvl="1"/>
            <a:r>
              <a:rPr lang="en-US" sz="1800" dirty="0"/>
              <a:t>Utilities</a:t>
            </a:r>
          </a:p>
          <a:p>
            <a:pPr lvl="1"/>
            <a:r>
              <a:rPr lang="en-US" sz="1800" dirty="0"/>
              <a:t>Condition &amp; maintenance concerns</a:t>
            </a:r>
          </a:p>
          <a:p>
            <a:pPr lvl="1"/>
            <a:r>
              <a:rPr lang="en-US" sz="1800" dirty="0"/>
              <a:t>Size &amp; space</a:t>
            </a:r>
          </a:p>
        </p:txBody>
      </p:sp>
      <p:sp>
        <p:nvSpPr>
          <p:cNvPr id="4" name="Slide Number Placeholder 3">
            <a:extLst>
              <a:ext uri="{FF2B5EF4-FFF2-40B4-BE49-F238E27FC236}">
                <a16:creationId xmlns:a16="http://schemas.microsoft.com/office/drawing/2014/main" id="{73565284-0FA3-A14A-9C86-727711283833}"/>
              </a:ext>
            </a:extLst>
          </p:cNvPr>
          <p:cNvSpPr>
            <a:spLocks noGrp="1"/>
          </p:cNvSpPr>
          <p:nvPr>
            <p:ph type="sldNum" sz="quarter" idx="12"/>
          </p:nvPr>
        </p:nvSpPr>
        <p:spPr/>
        <p:txBody>
          <a:bodyPr/>
          <a:lstStyle/>
          <a:p>
            <a:fld id="{161E6D1D-1869-6A45-94F4-641B93D9AAAA}" type="slidenum">
              <a:rPr lang="en-US" smtClean="0"/>
              <a:pPr/>
              <a:t>9</a:t>
            </a:fld>
            <a:endParaRPr lang="en-US"/>
          </a:p>
        </p:txBody>
      </p:sp>
    </p:spTree>
    <p:extLst>
      <p:ext uri="{BB962C8B-B14F-4D97-AF65-F5344CB8AC3E}">
        <p14:creationId xmlns:p14="http://schemas.microsoft.com/office/powerpoint/2010/main" val="2228215785"/>
      </p:ext>
    </p:extLst>
  </p:cSld>
  <p:clrMapOvr>
    <a:masterClrMapping/>
  </p:clrMapOvr>
</p:sld>
</file>

<file path=ppt/theme/theme1.xml><?xml version="1.0" encoding="utf-8"?>
<a:theme xmlns:a="http://schemas.openxmlformats.org/drawingml/2006/main" name="Office Theme">
  <a:themeElements>
    <a:clrScheme name="Readynest-Borrower-Education">
      <a:dk1>
        <a:srgbClr val="000000"/>
      </a:dk1>
      <a:lt1>
        <a:srgbClr val="FFFFFF"/>
      </a:lt1>
      <a:dk2>
        <a:srgbClr val="0F5BC1"/>
      </a:dk2>
      <a:lt2>
        <a:srgbClr val="E7E6E6"/>
      </a:lt2>
      <a:accent1>
        <a:srgbClr val="FF5C2E"/>
      </a:accent1>
      <a:accent2>
        <a:srgbClr val="FBED46"/>
      </a:accent2>
      <a:accent3>
        <a:srgbClr val="051C33"/>
      </a:accent3>
      <a:accent4>
        <a:srgbClr val="A3B59C"/>
      </a:accent4>
      <a:accent5>
        <a:srgbClr val="FBF7F3"/>
      </a:accent5>
      <a:accent6>
        <a:srgbClr val="CEEAF8"/>
      </a:accent6>
      <a:hlink>
        <a:srgbClr val="ECE9E5"/>
      </a:hlink>
      <a:folHlink>
        <a:srgbClr val="FF8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{F7CEB063-FB4D-A445-8C83-4623BC0C5883}tf10001122</Template>
  <TotalTime>2717</TotalTime>
  <Words>803</Words>
  <Application>Microsoft Office PowerPoint</Application>
  <PresentationFormat>Widescreen</PresentationFormat>
  <Paragraphs>201</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Century Gothic</vt:lpstr>
      <vt:lpstr>Office Theme</vt:lpstr>
      <vt:lpstr>Legal Disclaimer</vt:lpstr>
      <vt:lpstr>PowerPoint Presentation</vt:lpstr>
      <vt:lpstr>Today’s agenda</vt:lpstr>
      <vt:lpstr>Chapter 1 Getting ready to buy a home</vt:lpstr>
      <vt:lpstr>Credit</vt:lpstr>
      <vt:lpstr>Saving and budgeting</vt:lpstr>
      <vt:lpstr>Prequalifying for a mortgage</vt:lpstr>
      <vt:lpstr>Chapter 2 Buying your home</vt:lpstr>
      <vt:lpstr>What to look for in a home</vt:lpstr>
      <vt:lpstr>Who helps you buy a home?</vt:lpstr>
      <vt:lpstr>Making an offer</vt:lpstr>
      <vt:lpstr>Home inspections</vt:lpstr>
      <vt:lpstr>Expenses during the mortgage process</vt:lpstr>
      <vt:lpstr>Chapter 3 Getting your mortgage</vt:lpstr>
      <vt:lpstr>Your monthly mortgage payment</vt:lpstr>
      <vt:lpstr>Types of mortgages and home loans</vt:lpstr>
      <vt:lpstr>Down payment options</vt:lpstr>
      <vt:lpstr>Private mortgage insurance</vt:lpstr>
      <vt:lpstr>Homebuyer rights</vt:lpstr>
      <vt:lpstr>Mortgage application</vt:lpstr>
      <vt:lpstr>Mortgage application</vt:lpstr>
      <vt:lpstr>Processing and underwriting</vt:lpstr>
      <vt:lpstr>Chapter 4 Closing your home loan</vt:lpstr>
      <vt:lpstr>Preparing for closing</vt:lpstr>
      <vt:lpstr>During closing</vt:lpstr>
      <vt:lpstr>Chapter 5  Being a successful homeowner</vt:lpstr>
      <vt:lpstr>Maintaining your home</vt:lpstr>
      <vt:lpstr>Financial responsibility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Keys to successful homeownership</dc:title>
  <dc:subject/>
  <dc:creator>Microsoft Office User</dc:creator>
  <cp:keywords/>
  <dc:description/>
  <cp:lastModifiedBy>Shelley Callaghan</cp:lastModifiedBy>
  <cp:revision>85</cp:revision>
  <cp:lastPrinted>2018-08-21T18:31:08Z</cp:lastPrinted>
  <dcterms:created xsi:type="dcterms:W3CDTF">2018-08-02T19:03:35Z</dcterms:created>
  <dcterms:modified xsi:type="dcterms:W3CDTF">2018-10-19T13:11:39Z</dcterms:modified>
  <cp:category/>
</cp:coreProperties>
</file>